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9"/>
  </p:notesMasterIdLst>
  <p:sldIdLst>
    <p:sldId id="260" r:id="rId2"/>
    <p:sldId id="259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57" r:id="rId11"/>
    <p:sldId id="270" r:id="rId12"/>
    <p:sldId id="271" r:id="rId13"/>
    <p:sldId id="272" r:id="rId14"/>
    <p:sldId id="274" r:id="rId15"/>
    <p:sldId id="273" r:id="rId16"/>
    <p:sldId id="269" r:id="rId17"/>
    <p:sldId id="275" r:id="rId18"/>
    <p:sldId id="296" r:id="rId19"/>
    <p:sldId id="297" r:id="rId20"/>
    <p:sldId id="295" r:id="rId21"/>
    <p:sldId id="277" r:id="rId22"/>
    <p:sldId id="278" r:id="rId23"/>
    <p:sldId id="279" r:id="rId24"/>
    <p:sldId id="281" r:id="rId25"/>
    <p:sldId id="280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82" r:id="rId37"/>
    <p:sldId id="29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B482"/>
    <a:srgbClr val="E07238"/>
    <a:srgbClr val="85C9D9"/>
    <a:srgbClr val="75C8A2"/>
    <a:srgbClr val="348480"/>
    <a:srgbClr val="90D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ACB4F4-7AD1-4F58-8211-77FB35FC95FD}" v="133" dt="2022-10-11T03:39:17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napToGrid="0" showGuides="1">
      <p:cViewPr varScale="1">
        <p:scale>
          <a:sx n="101" d="100"/>
          <a:sy n="101" d="100"/>
        </p:scale>
        <p:origin x="912" y="9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ison M Wood" userId="6a1897cd-b801-4d8b-85e7-07d1b6044e45" providerId="ADAL" clId="{B0ACB4F4-7AD1-4F58-8211-77FB35FC95FD}"/>
    <pc:docChg chg="undo redo custSel addSld delSld modSld sldOrd">
      <pc:chgData name="Madison M Wood" userId="6a1897cd-b801-4d8b-85e7-07d1b6044e45" providerId="ADAL" clId="{B0ACB4F4-7AD1-4F58-8211-77FB35FC95FD}" dt="2022-10-13T22:58:12.123" v="4886" actId="478"/>
      <pc:docMkLst>
        <pc:docMk/>
      </pc:docMkLst>
      <pc:sldChg chg="addSp delSp modSp add del mod modClrScheme chgLayout">
        <pc:chgData name="Madison M Wood" userId="6a1897cd-b801-4d8b-85e7-07d1b6044e45" providerId="ADAL" clId="{B0ACB4F4-7AD1-4F58-8211-77FB35FC95FD}" dt="2022-10-07T20:58:55.025" v="1833" actId="1035"/>
        <pc:sldMkLst>
          <pc:docMk/>
          <pc:sldMk cId="3256015991" sldId="257"/>
        </pc:sldMkLst>
        <pc:spChg chg="del mod">
          <ac:chgData name="Madison M Wood" userId="6a1897cd-b801-4d8b-85e7-07d1b6044e45" providerId="ADAL" clId="{B0ACB4F4-7AD1-4F58-8211-77FB35FC95FD}" dt="2022-10-07T20:37:21.846" v="1556" actId="478"/>
          <ac:spMkLst>
            <pc:docMk/>
            <pc:sldMk cId="3256015991" sldId="257"/>
            <ac:spMk id="2" creationId="{69E08216-E140-C5F2-3C1E-1AB26472A0E6}"/>
          </ac:spMkLst>
        </pc:spChg>
        <pc:spChg chg="del">
          <ac:chgData name="Madison M Wood" userId="6a1897cd-b801-4d8b-85e7-07d1b6044e45" providerId="ADAL" clId="{B0ACB4F4-7AD1-4F58-8211-77FB35FC95FD}" dt="2022-10-07T19:20:36.555" v="63"/>
          <ac:spMkLst>
            <pc:docMk/>
            <pc:sldMk cId="3256015991" sldId="257"/>
            <ac:spMk id="3" creationId="{C23F6D08-F2AA-8658-F281-BC2C3724ED18}"/>
          </ac:spMkLst>
        </pc:spChg>
        <pc:spChg chg="add del mod">
          <ac:chgData name="Madison M Wood" userId="6a1897cd-b801-4d8b-85e7-07d1b6044e45" providerId="ADAL" clId="{B0ACB4F4-7AD1-4F58-8211-77FB35FC95FD}" dt="2022-10-07T19:30:12.581" v="101" actId="478"/>
          <ac:spMkLst>
            <pc:docMk/>
            <pc:sldMk cId="3256015991" sldId="257"/>
            <ac:spMk id="7" creationId="{FB1F59B3-4BE0-0411-5250-25A0732332D3}"/>
          </ac:spMkLst>
        </pc:spChg>
        <pc:spChg chg="add del mod">
          <ac:chgData name="Madison M Wood" userId="6a1897cd-b801-4d8b-85e7-07d1b6044e45" providerId="ADAL" clId="{B0ACB4F4-7AD1-4F58-8211-77FB35FC95FD}" dt="2022-10-07T20:37:23.424" v="1557" actId="478"/>
          <ac:spMkLst>
            <pc:docMk/>
            <pc:sldMk cId="3256015991" sldId="257"/>
            <ac:spMk id="9" creationId="{5301A143-47E2-2E76-716D-2ABCBB6696F2}"/>
          </ac:spMkLst>
        </pc:spChg>
        <pc:spChg chg="add mod">
          <ac:chgData name="Madison M Wood" userId="6a1897cd-b801-4d8b-85e7-07d1b6044e45" providerId="ADAL" clId="{B0ACB4F4-7AD1-4F58-8211-77FB35FC95FD}" dt="2022-10-07T20:41:54.669" v="1694"/>
          <ac:spMkLst>
            <pc:docMk/>
            <pc:sldMk cId="3256015991" sldId="257"/>
            <ac:spMk id="10" creationId="{3D5645A8-F2D4-6D07-C1B9-7779987E9682}"/>
          </ac:spMkLst>
        </pc:spChg>
        <pc:spChg chg="add del mod">
          <ac:chgData name="Madison M Wood" userId="6a1897cd-b801-4d8b-85e7-07d1b6044e45" providerId="ADAL" clId="{B0ACB4F4-7AD1-4F58-8211-77FB35FC95FD}" dt="2022-10-07T20:57:17.343" v="1786"/>
          <ac:spMkLst>
            <pc:docMk/>
            <pc:sldMk cId="3256015991" sldId="257"/>
            <ac:spMk id="11" creationId="{30A20C23-9291-FDB1-988A-3FFAE2B9B456}"/>
          </ac:spMkLst>
        </pc:spChg>
        <pc:spChg chg="add del mod ord">
          <ac:chgData name="Madison M Wood" userId="6a1897cd-b801-4d8b-85e7-07d1b6044e45" providerId="ADAL" clId="{B0ACB4F4-7AD1-4F58-8211-77FB35FC95FD}" dt="2022-10-07T20:57:13.366" v="1782" actId="700"/>
          <ac:spMkLst>
            <pc:docMk/>
            <pc:sldMk cId="3256015991" sldId="257"/>
            <ac:spMk id="12" creationId="{1000FDAF-0341-4A5B-6126-FA7A83026950}"/>
          </ac:spMkLst>
        </pc:spChg>
        <pc:spChg chg="add del mod ord">
          <ac:chgData name="Madison M Wood" userId="6a1897cd-b801-4d8b-85e7-07d1b6044e45" providerId="ADAL" clId="{B0ACB4F4-7AD1-4F58-8211-77FB35FC95FD}" dt="2022-10-07T20:57:13.366" v="1782" actId="700"/>
          <ac:spMkLst>
            <pc:docMk/>
            <pc:sldMk cId="3256015991" sldId="257"/>
            <ac:spMk id="13" creationId="{25C9F6F6-ADD0-66E9-6121-66BF914DACC6}"/>
          </ac:spMkLst>
        </pc:spChg>
        <pc:spChg chg="add mod">
          <ac:chgData name="Madison M Wood" userId="6a1897cd-b801-4d8b-85e7-07d1b6044e45" providerId="ADAL" clId="{B0ACB4F4-7AD1-4F58-8211-77FB35FC95FD}" dt="2022-10-07T20:57:34.289" v="1797" actId="20577"/>
          <ac:spMkLst>
            <pc:docMk/>
            <pc:sldMk cId="3256015991" sldId="257"/>
            <ac:spMk id="14" creationId="{8DAE1B96-F7BB-2954-1E54-33889E904C07}"/>
          </ac:spMkLst>
        </pc:spChg>
        <pc:spChg chg="add mod">
          <ac:chgData name="Madison M Wood" userId="6a1897cd-b801-4d8b-85e7-07d1b6044e45" providerId="ADAL" clId="{B0ACB4F4-7AD1-4F58-8211-77FB35FC95FD}" dt="2022-10-07T20:58:55.025" v="1833" actId="1035"/>
          <ac:spMkLst>
            <pc:docMk/>
            <pc:sldMk cId="3256015991" sldId="257"/>
            <ac:spMk id="15" creationId="{22A0D06C-BE34-DF77-03C6-5E880EAF0F71}"/>
          </ac:spMkLst>
        </pc:spChg>
        <pc:picChg chg="add mod ord">
          <ac:chgData name="Madison M Wood" userId="6a1897cd-b801-4d8b-85e7-07d1b6044e45" providerId="ADAL" clId="{B0ACB4F4-7AD1-4F58-8211-77FB35FC95FD}" dt="2022-10-07T20:57:26.655" v="1790" actId="14100"/>
          <ac:picMkLst>
            <pc:docMk/>
            <pc:sldMk cId="3256015991" sldId="257"/>
            <ac:picMk id="5" creationId="{62356CD3-8E07-2F88-E35A-1E30DE7FD56D}"/>
          </ac:picMkLst>
        </pc:picChg>
      </pc:sldChg>
      <pc:sldChg chg="modSp del mod setBg">
        <pc:chgData name="Madison M Wood" userId="6a1897cd-b801-4d8b-85e7-07d1b6044e45" providerId="ADAL" clId="{B0ACB4F4-7AD1-4F58-8211-77FB35FC95FD}" dt="2022-10-07T19:20:11.279" v="60" actId="47"/>
        <pc:sldMkLst>
          <pc:docMk/>
          <pc:sldMk cId="3068032830" sldId="258"/>
        </pc:sldMkLst>
        <pc:spChg chg="mod">
          <ac:chgData name="Madison M Wood" userId="6a1897cd-b801-4d8b-85e7-07d1b6044e45" providerId="ADAL" clId="{B0ACB4F4-7AD1-4F58-8211-77FB35FC95FD}" dt="2022-10-07T19:17:57.027" v="47" actId="12788"/>
          <ac:spMkLst>
            <pc:docMk/>
            <pc:sldMk cId="3068032830" sldId="258"/>
            <ac:spMk id="2" creationId="{A2826103-B3EF-5168-8585-179EC23BBCF0}"/>
          </ac:spMkLst>
        </pc:spChg>
      </pc:sldChg>
      <pc:sldChg chg="addSp delSp modSp new mod ord modAnim">
        <pc:chgData name="Madison M Wood" userId="6a1897cd-b801-4d8b-85e7-07d1b6044e45" providerId="ADAL" clId="{B0ACB4F4-7AD1-4F58-8211-77FB35FC95FD}" dt="2022-10-07T21:35:35.565" v="2424"/>
        <pc:sldMkLst>
          <pc:docMk/>
          <pc:sldMk cId="3097816485" sldId="259"/>
        </pc:sldMkLst>
        <pc:spChg chg="del">
          <ac:chgData name="Madison M Wood" userId="6a1897cd-b801-4d8b-85e7-07d1b6044e45" providerId="ADAL" clId="{B0ACB4F4-7AD1-4F58-8211-77FB35FC95FD}" dt="2022-10-07T19:19:32.966" v="50" actId="478"/>
          <ac:spMkLst>
            <pc:docMk/>
            <pc:sldMk cId="3097816485" sldId="259"/>
            <ac:spMk id="2" creationId="{74947F0F-186A-C801-94B4-7DBA4BE3467C}"/>
          </ac:spMkLst>
        </pc:spChg>
        <pc:spChg chg="del">
          <ac:chgData name="Madison M Wood" userId="6a1897cd-b801-4d8b-85e7-07d1b6044e45" providerId="ADAL" clId="{B0ACB4F4-7AD1-4F58-8211-77FB35FC95FD}" dt="2022-10-07T19:19:20.048" v="49"/>
          <ac:spMkLst>
            <pc:docMk/>
            <pc:sldMk cId="3097816485" sldId="259"/>
            <ac:spMk id="3" creationId="{2E30A1DD-8D67-EB08-A95E-3663F94C9333}"/>
          </ac:spMkLst>
        </pc:spChg>
        <pc:spChg chg="del">
          <ac:chgData name="Madison M Wood" userId="6a1897cd-b801-4d8b-85e7-07d1b6044e45" providerId="ADAL" clId="{B0ACB4F4-7AD1-4F58-8211-77FB35FC95FD}" dt="2022-10-07T19:19:33.661" v="51" actId="478"/>
          <ac:spMkLst>
            <pc:docMk/>
            <pc:sldMk cId="3097816485" sldId="259"/>
            <ac:spMk id="4" creationId="{719FC202-F6C2-7FFB-57CA-F32C992717AE}"/>
          </ac:spMkLst>
        </pc:spChg>
        <pc:picChg chg="add mod">
          <ac:chgData name="Madison M Wood" userId="6a1897cd-b801-4d8b-85e7-07d1b6044e45" providerId="ADAL" clId="{B0ACB4F4-7AD1-4F58-8211-77FB35FC95FD}" dt="2022-10-07T21:02:42.540" v="1874"/>
          <ac:picMkLst>
            <pc:docMk/>
            <pc:sldMk cId="3097816485" sldId="259"/>
            <ac:picMk id="5" creationId="{C82B0EAC-1EF8-470D-D454-8A028A43FD21}"/>
          </ac:picMkLst>
        </pc:picChg>
      </pc:sldChg>
      <pc:sldChg chg="addSp delSp modSp new mod ord">
        <pc:chgData name="Madison M Wood" userId="6a1897cd-b801-4d8b-85e7-07d1b6044e45" providerId="ADAL" clId="{B0ACB4F4-7AD1-4F58-8211-77FB35FC95FD}" dt="2022-10-13T22:58:12.123" v="4886" actId="478"/>
        <pc:sldMkLst>
          <pc:docMk/>
          <pc:sldMk cId="3606444757" sldId="260"/>
        </pc:sldMkLst>
        <pc:spChg chg="mod">
          <ac:chgData name="Madison M Wood" userId="6a1897cd-b801-4d8b-85e7-07d1b6044e45" providerId="ADAL" clId="{B0ACB4F4-7AD1-4F58-8211-77FB35FC95FD}" dt="2022-10-07T21:02:42.540" v="1874"/>
          <ac:spMkLst>
            <pc:docMk/>
            <pc:sldMk cId="3606444757" sldId="260"/>
            <ac:spMk id="2" creationId="{0CDAB23E-E90F-2F5E-ACB5-78A2EA8FE41D}"/>
          </ac:spMkLst>
        </pc:spChg>
        <pc:spChg chg="mod">
          <ac:chgData name="Madison M Wood" userId="6a1897cd-b801-4d8b-85e7-07d1b6044e45" providerId="ADAL" clId="{B0ACB4F4-7AD1-4F58-8211-77FB35FC95FD}" dt="2022-10-07T21:02:42.540" v="1874"/>
          <ac:spMkLst>
            <pc:docMk/>
            <pc:sldMk cId="3606444757" sldId="260"/>
            <ac:spMk id="3" creationId="{0C0A6D4A-1C75-5C92-F78B-E64824D0A9BD}"/>
          </ac:spMkLst>
        </pc:spChg>
        <pc:spChg chg="add del mod">
          <ac:chgData name="Madison M Wood" userId="6a1897cd-b801-4d8b-85e7-07d1b6044e45" providerId="ADAL" clId="{B0ACB4F4-7AD1-4F58-8211-77FB35FC95FD}" dt="2022-10-13T22:58:09.341" v="4883" actId="478"/>
          <ac:spMkLst>
            <pc:docMk/>
            <pc:sldMk cId="3606444757" sldId="260"/>
            <ac:spMk id="4" creationId="{F3C38522-D0E1-3854-455E-F4F81E0E9469}"/>
          </ac:spMkLst>
        </pc:spChg>
        <pc:spChg chg="add del mod">
          <ac:chgData name="Madison M Wood" userId="6a1897cd-b801-4d8b-85e7-07d1b6044e45" providerId="ADAL" clId="{B0ACB4F4-7AD1-4F58-8211-77FB35FC95FD}" dt="2022-10-13T22:58:10.256" v="4884" actId="478"/>
          <ac:spMkLst>
            <pc:docMk/>
            <pc:sldMk cId="3606444757" sldId="260"/>
            <ac:spMk id="5" creationId="{9756B691-63B9-C35C-CAB5-14EB75874177}"/>
          </ac:spMkLst>
        </pc:spChg>
        <pc:spChg chg="add del mod">
          <ac:chgData name="Madison M Wood" userId="6a1897cd-b801-4d8b-85e7-07d1b6044e45" providerId="ADAL" clId="{B0ACB4F4-7AD1-4F58-8211-77FB35FC95FD}" dt="2022-10-13T22:58:11.356" v="4885" actId="478"/>
          <ac:spMkLst>
            <pc:docMk/>
            <pc:sldMk cId="3606444757" sldId="260"/>
            <ac:spMk id="6" creationId="{7AC0EB70-4401-042C-B669-080BDEECABAA}"/>
          </ac:spMkLst>
        </pc:spChg>
        <pc:spChg chg="add del mod">
          <ac:chgData name="Madison M Wood" userId="6a1897cd-b801-4d8b-85e7-07d1b6044e45" providerId="ADAL" clId="{B0ACB4F4-7AD1-4F58-8211-77FB35FC95FD}" dt="2022-10-13T22:58:12.123" v="4886" actId="478"/>
          <ac:spMkLst>
            <pc:docMk/>
            <pc:sldMk cId="3606444757" sldId="260"/>
            <ac:spMk id="7" creationId="{9A5AD1C8-628D-4C3D-16C5-73F7AC6C1958}"/>
          </ac:spMkLst>
        </pc:spChg>
        <pc:spChg chg="add del mod">
          <ac:chgData name="Madison M Wood" userId="6a1897cd-b801-4d8b-85e7-07d1b6044e45" providerId="ADAL" clId="{B0ACB4F4-7AD1-4F58-8211-77FB35FC95FD}" dt="2022-10-07T21:15:12.875" v="2018"/>
          <ac:spMkLst>
            <pc:docMk/>
            <pc:sldMk cId="3606444757" sldId="260"/>
            <ac:spMk id="9" creationId="{DA570897-616B-0EAA-9E58-80C4B03D0498}"/>
          </ac:spMkLst>
        </pc:spChg>
        <pc:picChg chg="add del mod">
          <ac:chgData name="Madison M Wood" userId="6a1897cd-b801-4d8b-85e7-07d1b6044e45" providerId="ADAL" clId="{B0ACB4F4-7AD1-4F58-8211-77FB35FC95FD}" dt="2022-10-07T21:15:12.875" v="2018"/>
          <ac:picMkLst>
            <pc:docMk/>
            <pc:sldMk cId="3606444757" sldId="260"/>
            <ac:picMk id="8" creationId="{665E4FAE-5A3A-4461-8B87-229777ABB65E}"/>
          </ac:picMkLst>
        </pc:picChg>
      </pc:sldChg>
      <pc:sldChg chg="addSp delSp modSp add mod">
        <pc:chgData name="Madison M Wood" userId="6a1897cd-b801-4d8b-85e7-07d1b6044e45" providerId="ADAL" clId="{B0ACB4F4-7AD1-4F58-8211-77FB35FC95FD}" dt="2022-10-07T21:11:59.258" v="1978" actId="478"/>
        <pc:sldMkLst>
          <pc:docMk/>
          <pc:sldMk cId="1485357238" sldId="261"/>
        </pc:sldMkLst>
        <pc:spChg chg="mod">
          <ac:chgData name="Madison M Wood" userId="6a1897cd-b801-4d8b-85e7-07d1b6044e45" providerId="ADAL" clId="{B0ACB4F4-7AD1-4F58-8211-77FB35FC95FD}" dt="2022-10-07T19:31:48.159" v="130" actId="20577"/>
          <ac:spMkLst>
            <pc:docMk/>
            <pc:sldMk cId="1485357238" sldId="261"/>
            <ac:spMk id="2" creationId="{69E08216-E140-C5F2-3C1E-1AB26472A0E6}"/>
          </ac:spMkLst>
        </pc:spChg>
        <pc:spChg chg="add del mod">
          <ac:chgData name="Madison M Wood" userId="6a1897cd-b801-4d8b-85e7-07d1b6044e45" providerId="ADAL" clId="{B0ACB4F4-7AD1-4F58-8211-77FB35FC95FD}" dt="2022-10-07T19:30:54.388" v="118" actId="478"/>
          <ac:spMkLst>
            <pc:docMk/>
            <pc:sldMk cId="1485357238" sldId="261"/>
            <ac:spMk id="4" creationId="{02CB4027-D328-8830-A037-65C9695D74A6}"/>
          </ac:spMkLst>
        </pc:spChg>
        <pc:spChg chg="del mod">
          <ac:chgData name="Madison M Wood" userId="6a1897cd-b801-4d8b-85e7-07d1b6044e45" providerId="ADAL" clId="{B0ACB4F4-7AD1-4F58-8211-77FB35FC95FD}" dt="2022-10-07T19:30:53.169" v="117" actId="478"/>
          <ac:spMkLst>
            <pc:docMk/>
            <pc:sldMk cId="1485357238" sldId="261"/>
            <ac:spMk id="7" creationId="{FB1F59B3-4BE0-0411-5250-25A0732332D3}"/>
          </ac:spMkLst>
        </pc:spChg>
        <pc:spChg chg="add mod">
          <ac:chgData name="Madison M Wood" userId="6a1897cd-b801-4d8b-85e7-07d1b6044e45" providerId="ADAL" clId="{B0ACB4F4-7AD1-4F58-8211-77FB35FC95FD}" dt="2022-10-07T20:31:49.870" v="1495" actId="1076"/>
          <ac:spMkLst>
            <pc:docMk/>
            <pc:sldMk cId="1485357238" sldId="261"/>
            <ac:spMk id="10" creationId="{9EF21CB4-C1B3-801C-54A3-DA9996B63777}"/>
          </ac:spMkLst>
        </pc:spChg>
        <pc:spChg chg="add del mod">
          <ac:chgData name="Madison M Wood" userId="6a1897cd-b801-4d8b-85e7-07d1b6044e45" providerId="ADAL" clId="{B0ACB4F4-7AD1-4F58-8211-77FB35FC95FD}" dt="2022-10-07T19:39:56.518" v="177" actId="478"/>
          <ac:spMkLst>
            <pc:docMk/>
            <pc:sldMk cId="1485357238" sldId="261"/>
            <ac:spMk id="12" creationId="{AC9CD198-D10E-CB3A-917D-9740CEC3BAB7}"/>
          </ac:spMkLst>
        </pc:spChg>
        <pc:spChg chg="add del">
          <ac:chgData name="Madison M Wood" userId="6a1897cd-b801-4d8b-85e7-07d1b6044e45" providerId="ADAL" clId="{B0ACB4F4-7AD1-4F58-8211-77FB35FC95FD}" dt="2022-10-07T19:40:28.156" v="216" actId="22"/>
          <ac:spMkLst>
            <pc:docMk/>
            <pc:sldMk cId="1485357238" sldId="261"/>
            <ac:spMk id="14" creationId="{F4A1DC44-E54F-B299-0F94-D94E41798E8D}"/>
          </ac:spMkLst>
        </pc:spChg>
        <pc:spChg chg="add del mod">
          <ac:chgData name="Madison M Wood" userId="6a1897cd-b801-4d8b-85e7-07d1b6044e45" providerId="ADAL" clId="{B0ACB4F4-7AD1-4F58-8211-77FB35FC95FD}" dt="2022-10-07T21:11:59.258" v="1978" actId="478"/>
          <ac:spMkLst>
            <pc:docMk/>
            <pc:sldMk cId="1485357238" sldId="261"/>
            <ac:spMk id="17" creationId="{38E13A29-2966-0C1B-3DC5-D640E41754BC}"/>
          </ac:spMkLst>
        </pc:spChg>
        <pc:picChg chg="del">
          <ac:chgData name="Madison M Wood" userId="6a1897cd-b801-4d8b-85e7-07d1b6044e45" providerId="ADAL" clId="{B0ACB4F4-7AD1-4F58-8211-77FB35FC95FD}" dt="2022-10-07T19:30:10.328" v="100" actId="478"/>
          <ac:picMkLst>
            <pc:docMk/>
            <pc:sldMk cId="1485357238" sldId="261"/>
            <ac:picMk id="5" creationId="{62356CD3-8E07-2F88-E35A-1E30DE7FD56D}"/>
          </ac:picMkLst>
        </pc:picChg>
        <pc:picChg chg="add del mod modCrop">
          <ac:chgData name="Madison M Wood" userId="6a1897cd-b801-4d8b-85e7-07d1b6044e45" providerId="ADAL" clId="{B0ACB4F4-7AD1-4F58-8211-77FB35FC95FD}" dt="2022-10-07T20:26:00.168" v="1315" actId="478"/>
          <ac:picMkLst>
            <pc:docMk/>
            <pc:sldMk cId="1485357238" sldId="261"/>
            <ac:picMk id="8" creationId="{9A665C74-862E-C77F-82D9-026FE97A25A5}"/>
          </ac:picMkLst>
        </pc:picChg>
        <pc:picChg chg="add mod modCrop">
          <ac:chgData name="Madison M Wood" userId="6a1897cd-b801-4d8b-85e7-07d1b6044e45" providerId="ADAL" clId="{B0ACB4F4-7AD1-4F58-8211-77FB35FC95FD}" dt="2022-10-07T20:26:36.614" v="1327" actId="1076"/>
          <ac:picMkLst>
            <pc:docMk/>
            <pc:sldMk cId="1485357238" sldId="261"/>
            <ac:picMk id="16" creationId="{53F0E545-A242-6278-1915-219E3A9FAD43}"/>
          </ac:picMkLst>
        </pc:picChg>
      </pc:sldChg>
      <pc:sldChg chg="addSp delSp modSp add mod">
        <pc:chgData name="Madison M Wood" userId="6a1897cd-b801-4d8b-85e7-07d1b6044e45" providerId="ADAL" clId="{B0ACB4F4-7AD1-4F58-8211-77FB35FC95FD}" dt="2022-10-07T21:12:01.985" v="1979" actId="478"/>
        <pc:sldMkLst>
          <pc:docMk/>
          <pc:sldMk cId="1521673591" sldId="262"/>
        </pc:sldMkLst>
        <pc:spChg chg="mod">
          <ac:chgData name="Madison M Wood" userId="6a1897cd-b801-4d8b-85e7-07d1b6044e45" providerId="ADAL" clId="{B0ACB4F4-7AD1-4F58-8211-77FB35FC95FD}" dt="2022-10-07T19:53:37.357" v="1072" actId="1035"/>
          <ac:spMkLst>
            <pc:docMk/>
            <pc:sldMk cId="1521673591" sldId="262"/>
            <ac:spMk id="2" creationId="{69E08216-E140-C5F2-3C1E-1AB26472A0E6}"/>
          </ac:spMkLst>
        </pc:spChg>
        <pc:spChg chg="add mod">
          <ac:chgData name="Madison M Wood" userId="6a1897cd-b801-4d8b-85e7-07d1b6044e45" providerId="ADAL" clId="{B0ACB4F4-7AD1-4F58-8211-77FB35FC95FD}" dt="2022-10-07T19:53:37.357" v="1072" actId="1035"/>
          <ac:spMkLst>
            <pc:docMk/>
            <pc:sldMk cId="1521673591" sldId="262"/>
            <ac:spMk id="3" creationId="{7740E98F-B750-23EE-B241-188C098610C1}"/>
          </ac:spMkLst>
        </pc:spChg>
        <pc:spChg chg="add mod">
          <ac:chgData name="Madison M Wood" userId="6a1897cd-b801-4d8b-85e7-07d1b6044e45" providerId="ADAL" clId="{B0ACB4F4-7AD1-4F58-8211-77FB35FC95FD}" dt="2022-10-07T19:53:37.357" v="1072" actId="1035"/>
          <ac:spMkLst>
            <pc:docMk/>
            <pc:sldMk cId="1521673591" sldId="262"/>
            <ac:spMk id="4" creationId="{98BB3B1D-A83A-C3F6-7864-5289A8413B23}"/>
          </ac:spMkLst>
        </pc:spChg>
        <pc:spChg chg="add mod">
          <ac:chgData name="Madison M Wood" userId="6a1897cd-b801-4d8b-85e7-07d1b6044e45" providerId="ADAL" clId="{B0ACB4F4-7AD1-4F58-8211-77FB35FC95FD}" dt="2022-10-07T19:53:24.273" v="1051"/>
          <ac:spMkLst>
            <pc:docMk/>
            <pc:sldMk cId="1521673591" sldId="262"/>
            <ac:spMk id="7" creationId="{54D61825-9F55-02DD-F69A-CF366BFBB96E}"/>
          </ac:spMkLst>
        </pc:spChg>
        <pc:spChg chg="add del mod">
          <ac:chgData name="Madison M Wood" userId="6a1897cd-b801-4d8b-85e7-07d1b6044e45" providerId="ADAL" clId="{B0ACB4F4-7AD1-4F58-8211-77FB35FC95FD}" dt="2022-10-07T21:12:01.985" v="1979" actId="478"/>
          <ac:spMkLst>
            <pc:docMk/>
            <pc:sldMk cId="1521673591" sldId="262"/>
            <ac:spMk id="9" creationId="{4FB30B3B-6921-2167-F1A6-506D87F6FC85}"/>
          </ac:spMkLst>
        </pc:spChg>
        <pc:spChg chg="mod">
          <ac:chgData name="Madison M Wood" userId="6a1897cd-b801-4d8b-85e7-07d1b6044e45" providerId="ADAL" clId="{B0ACB4F4-7AD1-4F58-8211-77FB35FC95FD}" dt="2022-10-07T19:52:10.291" v="953" actId="1035"/>
          <ac:spMkLst>
            <pc:docMk/>
            <pc:sldMk cId="1521673591" sldId="262"/>
            <ac:spMk id="10" creationId="{9EF21CB4-C1B3-801C-54A3-DA9996B63777}"/>
          </ac:spMkLst>
        </pc:spChg>
        <pc:picChg chg="add mod modCrop">
          <ac:chgData name="Madison M Wood" userId="6a1897cd-b801-4d8b-85e7-07d1b6044e45" providerId="ADAL" clId="{B0ACB4F4-7AD1-4F58-8211-77FB35FC95FD}" dt="2022-10-07T20:27:00.066" v="1330" actId="1036"/>
          <ac:picMkLst>
            <pc:docMk/>
            <pc:sldMk cId="1521673591" sldId="262"/>
            <ac:picMk id="6" creationId="{AD195672-04D2-AE64-CF19-B34849579EC9}"/>
          </ac:picMkLst>
        </pc:picChg>
        <pc:picChg chg="del">
          <ac:chgData name="Madison M Wood" userId="6a1897cd-b801-4d8b-85e7-07d1b6044e45" providerId="ADAL" clId="{B0ACB4F4-7AD1-4F58-8211-77FB35FC95FD}" dt="2022-10-07T19:40:57.487" v="218" actId="478"/>
          <ac:picMkLst>
            <pc:docMk/>
            <pc:sldMk cId="1521673591" sldId="262"/>
            <ac:picMk id="8" creationId="{9A665C74-862E-C77F-82D9-026FE97A25A5}"/>
          </ac:picMkLst>
        </pc:picChg>
      </pc:sldChg>
      <pc:sldChg chg="addSp delSp modSp add mod">
        <pc:chgData name="Madison M Wood" userId="6a1897cd-b801-4d8b-85e7-07d1b6044e45" providerId="ADAL" clId="{B0ACB4F4-7AD1-4F58-8211-77FB35FC95FD}" dt="2022-10-07T21:12:04.178" v="1980" actId="478"/>
        <pc:sldMkLst>
          <pc:docMk/>
          <pc:sldMk cId="1161380928" sldId="263"/>
        </pc:sldMkLst>
        <pc:spChg chg="del">
          <ac:chgData name="Madison M Wood" userId="6a1897cd-b801-4d8b-85e7-07d1b6044e45" providerId="ADAL" clId="{B0ACB4F4-7AD1-4F58-8211-77FB35FC95FD}" dt="2022-10-07T19:54:20.244" v="1097" actId="478"/>
          <ac:spMkLst>
            <pc:docMk/>
            <pc:sldMk cId="1161380928" sldId="263"/>
            <ac:spMk id="2" creationId="{69E08216-E140-C5F2-3C1E-1AB26472A0E6}"/>
          </ac:spMkLst>
        </pc:spChg>
        <pc:spChg chg="del">
          <ac:chgData name="Madison M Wood" userId="6a1897cd-b801-4d8b-85e7-07d1b6044e45" providerId="ADAL" clId="{B0ACB4F4-7AD1-4F58-8211-77FB35FC95FD}" dt="2022-10-07T19:54:22.333" v="1098" actId="478"/>
          <ac:spMkLst>
            <pc:docMk/>
            <pc:sldMk cId="1161380928" sldId="263"/>
            <ac:spMk id="3" creationId="{7740E98F-B750-23EE-B241-188C098610C1}"/>
          </ac:spMkLst>
        </pc:spChg>
        <pc:spChg chg="del">
          <ac:chgData name="Madison M Wood" userId="6a1897cd-b801-4d8b-85e7-07d1b6044e45" providerId="ADAL" clId="{B0ACB4F4-7AD1-4F58-8211-77FB35FC95FD}" dt="2022-10-07T19:54:25.010" v="1100" actId="478"/>
          <ac:spMkLst>
            <pc:docMk/>
            <pc:sldMk cId="1161380928" sldId="263"/>
            <ac:spMk id="4" creationId="{98BB3B1D-A83A-C3F6-7864-5289A8413B23}"/>
          </ac:spMkLst>
        </pc:spChg>
        <pc:spChg chg="mod">
          <ac:chgData name="Madison M Wood" userId="6a1897cd-b801-4d8b-85e7-07d1b6044e45" providerId="ADAL" clId="{B0ACB4F4-7AD1-4F58-8211-77FB35FC95FD}" dt="2022-10-07T20:24:53.264" v="1311" actId="1037"/>
          <ac:spMkLst>
            <pc:docMk/>
            <pc:sldMk cId="1161380928" sldId="263"/>
            <ac:spMk id="7" creationId="{54D61825-9F55-02DD-F69A-CF366BFBB96E}"/>
          </ac:spMkLst>
        </pc:spChg>
        <pc:spChg chg="add del mod">
          <ac:chgData name="Madison M Wood" userId="6a1897cd-b801-4d8b-85e7-07d1b6044e45" providerId="ADAL" clId="{B0ACB4F4-7AD1-4F58-8211-77FB35FC95FD}" dt="2022-10-07T19:54:23.277" v="1099" actId="478"/>
          <ac:spMkLst>
            <pc:docMk/>
            <pc:sldMk cId="1161380928" sldId="263"/>
            <ac:spMk id="8" creationId="{662BD7CF-6EA7-160A-7114-28DD9CD84FF7}"/>
          </ac:spMkLst>
        </pc:spChg>
        <pc:spChg chg="mod">
          <ac:chgData name="Madison M Wood" userId="6a1897cd-b801-4d8b-85e7-07d1b6044e45" providerId="ADAL" clId="{B0ACB4F4-7AD1-4F58-8211-77FB35FC95FD}" dt="2022-10-07T20:27:16.650" v="1337" actId="1036"/>
          <ac:spMkLst>
            <pc:docMk/>
            <pc:sldMk cId="1161380928" sldId="263"/>
            <ac:spMk id="10" creationId="{9EF21CB4-C1B3-801C-54A3-DA9996B63777}"/>
          </ac:spMkLst>
        </pc:spChg>
        <pc:spChg chg="add mod">
          <ac:chgData name="Madison M Wood" userId="6a1897cd-b801-4d8b-85e7-07d1b6044e45" providerId="ADAL" clId="{B0ACB4F4-7AD1-4F58-8211-77FB35FC95FD}" dt="2022-10-07T20:25:14.957" v="1314" actId="207"/>
          <ac:spMkLst>
            <pc:docMk/>
            <pc:sldMk cId="1161380928" sldId="263"/>
            <ac:spMk id="11" creationId="{56A6E099-8483-C502-55E1-768224BDE9C3}"/>
          </ac:spMkLst>
        </pc:spChg>
        <pc:spChg chg="add mod">
          <ac:chgData name="Madison M Wood" userId="6a1897cd-b801-4d8b-85e7-07d1b6044e45" providerId="ADAL" clId="{B0ACB4F4-7AD1-4F58-8211-77FB35FC95FD}" dt="2022-10-07T20:24:44.122" v="1284" actId="1037"/>
          <ac:spMkLst>
            <pc:docMk/>
            <pc:sldMk cId="1161380928" sldId="263"/>
            <ac:spMk id="15" creationId="{0354A3AD-FD1D-50C9-397A-89A65B8373C8}"/>
          </ac:spMkLst>
        </pc:spChg>
        <pc:spChg chg="add mod">
          <ac:chgData name="Madison M Wood" userId="6a1897cd-b801-4d8b-85e7-07d1b6044e45" providerId="ADAL" clId="{B0ACB4F4-7AD1-4F58-8211-77FB35FC95FD}" dt="2022-10-07T20:24:44.122" v="1284" actId="1037"/>
          <ac:spMkLst>
            <pc:docMk/>
            <pc:sldMk cId="1161380928" sldId="263"/>
            <ac:spMk id="17" creationId="{F903A513-5A7B-7647-E433-58F4C12A8BE7}"/>
          </ac:spMkLst>
        </pc:spChg>
        <pc:spChg chg="add del mod">
          <ac:chgData name="Madison M Wood" userId="6a1897cd-b801-4d8b-85e7-07d1b6044e45" providerId="ADAL" clId="{B0ACB4F4-7AD1-4F58-8211-77FB35FC95FD}" dt="2022-10-07T21:12:04.178" v="1980" actId="478"/>
          <ac:spMkLst>
            <pc:docMk/>
            <pc:sldMk cId="1161380928" sldId="263"/>
            <ac:spMk id="18" creationId="{1E048461-8B5E-8B79-D882-DA4552A38C24}"/>
          </ac:spMkLst>
        </pc:spChg>
        <pc:picChg chg="del">
          <ac:chgData name="Madison M Wood" userId="6a1897cd-b801-4d8b-85e7-07d1b6044e45" providerId="ADAL" clId="{B0ACB4F4-7AD1-4F58-8211-77FB35FC95FD}" dt="2022-10-07T19:54:16.316" v="1096" actId="478"/>
          <ac:picMkLst>
            <pc:docMk/>
            <pc:sldMk cId="1161380928" sldId="263"/>
            <ac:picMk id="6" creationId="{AD195672-04D2-AE64-CF19-B34849579EC9}"/>
          </ac:picMkLst>
        </pc:picChg>
        <pc:picChg chg="add mod">
          <ac:chgData name="Madison M Wood" userId="6a1897cd-b801-4d8b-85e7-07d1b6044e45" providerId="ADAL" clId="{B0ACB4F4-7AD1-4F58-8211-77FB35FC95FD}" dt="2022-10-07T20:24:44.122" v="1284" actId="1037"/>
          <ac:picMkLst>
            <pc:docMk/>
            <pc:sldMk cId="1161380928" sldId="263"/>
            <ac:picMk id="13" creationId="{D2AA7D77-1FB7-7C09-2068-547BFD27BF02}"/>
          </ac:picMkLst>
        </pc:picChg>
        <pc:picChg chg="add mod">
          <ac:chgData name="Madison M Wood" userId="6a1897cd-b801-4d8b-85e7-07d1b6044e45" providerId="ADAL" clId="{B0ACB4F4-7AD1-4F58-8211-77FB35FC95FD}" dt="2022-10-07T20:24:44.122" v="1284" actId="1037"/>
          <ac:picMkLst>
            <pc:docMk/>
            <pc:sldMk cId="1161380928" sldId="263"/>
            <ac:picMk id="16" creationId="{D20BA183-5E30-8430-679D-480CC2B5EE08}"/>
          </ac:picMkLst>
        </pc:picChg>
      </pc:sldChg>
      <pc:sldChg chg="addSp delSp modSp new del mod setBg">
        <pc:chgData name="Madison M Wood" userId="6a1897cd-b801-4d8b-85e7-07d1b6044e45" providerId="ADAL" clId="{B0ACB4F4-7AD1-4F58-8211-77FB35FC95FD}" dt="2022-10-07T20:28:50.503" v="1350" actId="47"/>
        <pc:sldMkLst>
          <pc:docMk/>
          <pc:sldMk cId="2498966258" sldId="264"/>
        </pc:sldMkLst>
        <pc:spChg chg="del mod ord">
          <ac:chgData name="Madison M Wood" userId="6a1897cd-b801-4d8b-85e7-07d1b6044e45" providerId="ADAL" clId="{B0ACB4F4-7AD1-4F58-8211-77FB35FC95FD}" dt="2022-10-07T20:28:28.687" v="1342" actId="26606"/>
          <ac:spMkLst>
            <pc:docMk/>
            <pc:sldMk cId="2498966258" sldId="264"/>
            <ac:spMk id="2" creationId="{AA21510C-448D-4E9A-20CF-ACEBE93FB569}"/>
          </ac:spMkLst>
        </pc:spChg>
        <pc:spChg chg="add del">
          <ac:chgData name="Madison M Wood" userId="6a1897cd-b801-4d8b-85e7-07d1b6044e45" providerId="ADAL" clId="{B0ACB4F4-7AD1-4F58-8211-77FB35FC95FD}" dt="2022-10-07T20:28:28.687" v="1342" actId="26606"/>
          <ac:spMkLst>
            <pc:docMk/>
            <pc:sldMk cId="2498966258" sldId="264"/>
            <ac:spMk id="3" creationId="{D87CC13F-8718-30FA-D71C-7917B4DE7917}"/>
          </ac:spMkLst>
        </pc:spChg>
        <pc:spChg chg="add del">
          <ac:chgData name="Madison M Wood" userId="6a1897cd-b801-4d8b-85e7-07d1b6044e45" providerId="ADAL" clId="{B0ACB4F4-7AD1-4F58-8211-77FB35FC95FD}" dt="2022-10-07T20:28:28.682" v="1341" actId="26606"/>
          <ac:spMkLst>
            <pc:docMk/>
            <pc:sldMk cId="2498966258" sldId="264"/>
            <ac:spMk id="24" creationId="{A221245A-B93D-45A8-B0FA-EC2AEE26EAB1}"/>
          </ac:spMkLst>
        </pc:spChg>
        <pc:spChg chg="add del">
          <ac:chgData name="Madison M Wood" userId="6a1897cd-b801-4d8b-85e7-07d1b6044e45" providerId="ADAL" clId="{B0ACB4F4-7AD1-4F58-8211-77FB35FC95FD}" dt="2022-10-07T20:28:28.682" v="1341" actId="26606"/>
          <ac:spMkLst>
            <pc:docMk/>
            <pc:sldMk cId="2498966258" sldId="264"/>
            <ac:spMk id="26" creationId="{A60A95D1-194E-4E4E-8C67-30F91F8E76D9}"/>
          </ac:spMkLst>
        </pc:spChg>
        <pc:spChg chg="add">
          <ac:chgData name="Madison M Wood" userId="6a1897cd-b801-4d8b-85e7-07d1b6044e45" providerId="ADAL" clId="{B0ACB4F4-7AD1-4F58-8211-77FB35FC95FD}" dt="2022-10-07T20:28:28.687" v="1342" actId="26606"/>
          <ac:spMkLst>
            <pc:docMk/>
            <pc:sldMk cId="2498966258" sldId="264"/>
            <ac:spMk id="39" creationId="{1AF3C8EA-7A37-4A07-BDF2-89EBD3DF2CD1}"/>
          </ac:spMkLst>
        </pc:spChg>
        <pc:picChg chg="add mod">
          <ac:chgData name="Madison M Wood" userId="6a1897cd-b801-4d8b-85e7-07d1b6044e45" providerId="ADAL" clId="{B0ACB4F4-7AD1-4F58-8211-77FB35FC95FD}" dt="2022-10-07T20:28:39.431" v="1347" actId="1076"/>
          <ac:picMkLst>
            <pc:docMk/>
            <pc:sldMk cId="2498966258" sldId="264"/>
            <ac:picMk id="5" creationId="{51573EAE-AFCB-92C1-F435-999813CDC568}"/>
          </ac:picMkLst>
        </pc:picChg>
        <pc:cxnChg chg="add del">
          <ac:chgData name="Madison M Wood" userId="6a1897cd-b801-4d8b-85e7-07d1b6044e45" providerId="ADAL" clId="{B0ACB4F4-7AD1-4F58-8211-77FB35FC95FD}" dt="2022-10-07T20:28:28.682" v="1341" actId="26606"/>
          <ac:cxnSpMkLst>
            <pc:docMk/>
            <pc:sldMk cId="2498966258" sldId="264"/>
            <ac:cxnSpMk id="10" creationId="{4436E0F2-A64B-471E-93C0-8DFE08CC57C8}"/>
          </ac:cxnSpMkLst>
        </pc:cxnChg>
        <pc:cxnChg chg="add del">
          <ac:chgData name="Madison M Wood" userId="6a1897cd-b801-4d8b-85e7-07d1b6044e45" providerId="ADAL" clId="{B0ACB4F4-7AD1-4F58-8211-77FB35FC95FD}" dt="2022-10-07T20:28:28.682" v="1341" actId="26606"/>
          <ac:cxnSpMkLst>
            <pc:docMk/>
            <pc:sldMk cId="2498966258" sldId="264"/>
            <ac:cxnSpMk id="12" creationId="{DC1E3AB1-2A8C-4607-9FAE-D8BDB280FE1A}"/>
          </ac:cxnSpMkLst>
        </pc:cxnChg>
        <pc:cxnChg chg="add del">
          <ac:chgData name="Madison M Wood" userId="6a1897cd-b801-4d8b-85e7-07d1b6044e45" providerId="ADAL" clId="{B0ACB4F4-7AD1-4F58-8211-77FB35FC95FD}" dt="2022-10-07T20:28:28.682" v="1341" actId="26606"/>
          <ac:cxnSpMkLst>
            <pc:docMk/>
            <pc:sldMk cId="2498966258" sldId="264"/>
            <ac:cxnSpMk id="14" creationId="{26D66059-832F-40B6-A35F-F56C8F38A1E7}"/>
          </ac:cxnSpMkLst>
        </pc:cxnChg>
        <pc:cxnChg chg="add del">
          <ac:chgData name="Madison M Wood" userId="6a1897cd-b801-4d8b-85e7-07d1b6044e45" providerId="ADAL" clId="{B0ACB4F4-7AD1-4F58-8211-77FB35FC95FD}" dt="2022-10-07T20:28:28.682" v="1341" actId="26606"/>
          <ac:cxnSpMkLst>
            <pc:docMk/>
            <pc:sldMk cId="2498966258" sldId="264"/>
            <ac:cxnSpMk id="16" creationId="{A515E2ED-7EA9-448D-83FA-54C3DF9723BD}"/>
          </ac:cxnSpMkLst>
        </pc:cxnChg>
        <pc:cxnChg chg="add del">
          <ac:chgData name="Madison M Wood" userId="6a1897cd-b801-4d8b-85e7-07d1b6044e45" providerId="ADAL" clId="{B0ACB4F4-7AD1-4F58-8211-77FB35FC95FD}" dt="2022-10-07T20:28:28.682" v="1341" actId="26606"/>
          <ac:cxnSpMkLst>
            <pc:docMk/>
            <pc:sldMk cId="2498966258" sldId="264"/>
            <ac:cxnSpMk id="18" creationId="{20595356-EABD-4767-AC9D-EA21FF115EC0}"/>
          </ac:cxnSpMkLst>
        </pc:cxnChg>
        <pc:cxnChg chg="add del">
          <ac:chgData name="Madison M Wood" userId="6a1897cd-b801-4d8b-85e7-07d1b6044e45" providerId="ADAL" clId="{B0ACB4F4-7AD1-4F58-8211-77FB35FC95FD}" dt="2022-10-07T20:28:28.682" v="1341" actId="26606"/>
          <ac:cxnSpMkLst>
            <pc:docMk/>
            <pc:sldMk cId="2498966258" sldId="264"/>
            <ac:cxnSpMk id="20" creationId="{28CD9F06-9628-469C-B788-A894E3E08281}"/>
          </ac:cxnSpMkLst>
        </pc:cxnChg>
        <pc:cxnChg chg="add del">
          <ac:chgData name="Madison M Wood" userId="6a1897cd-b801-4d8b-85e7-07d1b6044e45" providerId="ADAL" clId="{B0ACB4F4-7AD1-4F58-8211-77FB35FC95FD}" dt="2022-10-07T20:28:28.682" v="1341" actId="26606"/>
          <ac:cxnSpMkLst>
            <pc:docMk/>
            <pc:sldMk cId="2498966258" sldId="264"/>
            <ac:cxnSpMk id="22" creationId="{8550A431-0B61-421B-B4B7-24C0CFF0F938}"/>
          </ac:cxnSpMkLst>
        </pc:cxnChg>
        <pc:cxnChg chg="add del">
          <ac:chgData name="Madison M Wood" userId="6a1897cd-b801-4d8b-85e7-07d1b6044e45" providerId="ADAL" clId="{B0ACB4F4-7AD1-4F58-8211-77FB35FC95FD}" dt="2022-10-07T20:28:28.682" v="1341" actId="26606"/>
          <ac:cxnSpMkLst>
            <pc:docMk/>
            <pc:sldMk cId="2498966258" sldId="264"/>
            <ac:cxnSpMk id="28" creationId="{64C0A835-9AC9-4D0F-A529-BE4789E126C4}"/>
          </ac:cxnSpMkLst>
        </pc:cxnChg>
        <pc:cxnChg chg="add del">
          <ac:chgData name="Madison M Wood" userId="6a1897cd-b801-4d8b-85e7-07d1b6044e45" providerId="ADAL" clId="{B0ACB4F4-7AD1-4F58-8211-77FB35FC95FD}" dt="2022-10-07T20:28:28.682" v="1341" actId="26606"/>
          <ac:cxnSpMkLst>
            <pc:docMk/>
            <pc:sldMk cId="2498966258" sldId="264"/>
            <ac:cxnSpMk id="30" creationId="{7CF67ECC-797A-4CA0-87E3-36046649860E}"/>
          </ac:cxnSpMkLst>
        </pc:cxnChg>
        <pc:cxnChg chg="add">
          <ac:chgData name="Madison M Wood" userId="6a1897cd-b801-4d8b-85e7-07d1b6044e45" providerId="ADAL" clId="{B0ACB4F4-7AD1-4F58-8211-77FB35FC95FD}" dt="2022-10-07T20:28:28.687" v="1342" actId="26606"/>
          <ac:cxnSpMkLst>
            <pc:docMk/>
            <pc:sldMk cId="2498966258" sldId="264"/>
            <ac:cxnSpMk id="32" creationId="{4436E0F2-A64B-471E-93C0-8DFE08CC57C8}"/>
          </ac:cxnSpMkLst>
        </pc:cxnChg>
        <pc:cxnChg chg="add">
          <ac:chgData name="Madison M Wood" userId="6a1897cd-b801-4d8b-85e7-07d1b6044e45" providerId="ADAL" clId="{B0ACB4F4-7AD1-4F58-8211-77FB35FC95FD}" dt="2022-10-07T20:28:28.687" v="1342" actId="26606"/>
          <ac:cxnSpMkLst>
            <pc:docMk/>
            <pc:sldMk cId="2498966258" sldId="264"/>
            <ac:cxnSpMk id="33" creationId="{DC1E3AB1-2A8C-4607-9FAE-D8BDB280FE1A}"/>
          </ac:cxnSpMkLst>
        </pc:cxnChg>
        <pc:cxnChg chg="add">
          <ac:chgData name="Madison M Wood" userId="6a1897cd-b801-4d8b-85e7-07d1b6044e45" providerId="ADAL" clId="{B0ACB4F4-7AD1-4F58-8211-77FB35FC95FD}" dt="2022-10-07T20:28:28.687" v="1342" actId="26606"/>
          <ac:cxnSpMkLst>
            <pc:docMk/>
            <pc:sldMk cId="2498966258" sldId="264"/>
            <ac:cxnSpMk id="34" creationId="{26D66059-832F-40B6-A35F-F56C8F38A1E7}"/>
          </ac:cxnSpMkLst>
        </pc:cxnChg>
        <pc:cxnChg chg="add">
          <ac:chgData name="Madison M Wood" userId="6a1897cd-b801-4d8b-85e7-07d1b6044e45" providerId="ADAL" clId="{B0ACB4F4-7AD1-4F58-8211-77FB35FC95FD}" dt="2022-10-07T20:28:28.687" v="1342" actId="26606"/>
          <ac:cxnSpMkLst>
            <pc:docMk/>
            <pc:sldMk cId="2498966258" sldId="264"/>
            <ac:cxnSpMk id="35" creationId="{A515E2ED-7EA9-448D-83FA-54C3DF9723BD}"/>
          </ac:cxnSpMkLst>
        </pc:cxnChg>
        <pc:cxnChg chg="add">
          <ac:chgData name="Madison M Wood" userId="6a1897cd-b801-4d8b-85e7-07d1b6044e45" providerId="ADAL" clId="{B0ACB4F4-7AD1-4F58-8211-77FB35FC95FD}" dt="2022-10-07T20:28:28.687" v="1342" actId="26606"/>
          <ac:cxnSpMkLst>
            <pc:docMk/>
            <pc:sldMk cId="2498966258" sldId="264"/>
            <ac:cxnSpMk id="36" creationId="{20595356-EABD-4767-AC9D-EA21FF115EC0}"/>
          </ac:cxnSpMkLst>
        </pc:cxnChg>
        <pc:cxnChg chg="add">
          <ac:chgData name="Madison M Wood" userId="6a1897cd-b801-4d8b-85e7-07d1b6044e45" providerId="ADAL" clId="{B0ACB4F4-7AD1-4F58-8211-77FB35FC95FD}" dt="2022-10-07T20:28:28.687" v="1342" actId="26606"/>
          <ac:cxnSpMkLst>
            <pc:docMk/>
            <pc:sldMk cId="2498966258" sldId="264"/>
            <ac:cxnSpMk id="37" creationId="{28CD9F06-9628-469C-B788-A894E3E08281}"/>
          </ac:cxnSpMkLst>
        </pc:cxnChg>
        <pc:cxnChg chg="add">
          <ac:chgData name="Madison M Wood" userId="6a1897cd-b801-4d8b-85e7-07d1b6044e45" providerId="ADAL" clId="{B0ACB4F4-7AD1-4F58-8211-77FB35FC95FD}" dt="2022-10-07T20:28:28.687" v="1342" actId="26606"/>
          <ac:cxnSpMkLst>
            <pc:docMk/>
            <pc:sldMk cId="2498966258" sldId="264"/>
            <ac:cxnSpMk id="38" creationId="{8550A431-0B61-421B-B4B7-24C0CFF0F938}"/>
          </ac:cxnSpMkLst>
        </pc:cxnChg>
      </pc:sldChg>
      <pc:sldChg chg="addSp delSp modSp new mod setBg">
        <pc:chgData name="Madison M Wood" userId="6a1897cd-b801-4d8b-85e7-07d1b6044e45" providerId="ADAL" clId="{B0ACB4F4-7AD1-4F58-8211-77FB35FC95FD}" dt="2022-10-07T21:31:49.558" v="2422" actId="20577"/>
        <pc:sldMkLst>
          <pc:docMk/>
          <pc:sldMk cId="3224868257" sldId="265"/>
        </pc:sldMkLst>
        <pc:spChg chg="del mod">
          <ac:chgData name="Madison M Wood" userId="6a1897cd-b801-4d8b-85e7-07d1b6044e45" providerId="ADAL" clId="{B0ACB4F4-7AD1-4F58-8211-77FB35FC95FD}" dt="2022-10-07T21:03:01.461" v="1875" actId="478"/>
          <ac:spMkLst>
            <pc:docMk/>
            <pc:sldMk cId="3224868257" sldId="265"/>
            <ac:spMk id="2" creationId="{C2867B24-C274-37C8-C406-360B7482B0FC}"/>
          </ac:spMkLst>
        </pc:spChg>
        <pc:spChg chg="del">
          <ac:chgData name="Madison M Wood" userId="6a1897cd-b801-4d8b-85e7-07d1b6044e45" providerId="ADAL" clId="{B0ACB4F4-7AD1-4F58-8211-77FB35FC95FD}" dt="2022-10-07T20:29:49.434" v="1362" actId="478"/>
          <ac:spMkLst>
            <pc:docMk/>
            <pc:sldMk cId="3224868257" sldId="265"/>
            <ac:spMk id="3" creationId="{19C30403-D613-2EBC-F3CE-72D5FDDCF601}"/>
          </ac:spMkLst>
        </pc:spChg>
        <pc:spChg chg="add del">
          <ac:chgData name="Madison M Wood" userId="6a1897cd-b801-4d8b-85e7-07d1b6044e45" providerId="ADAL" clId="{B0ACB4F4-7AD1-4F58-8211-77FB35FC95FD}" dt="2022-10-07T20:31:14.194" v="1477" actId="22"/>
          <ac:spMkLst>
            <pc:docMk/>
            <pc:sldMk cId="3224868257" sldId="265"/>
            <ac:spMk id="8" creationId="{71A81E17-F562-BA54-487B-8928B86CB367}"/>
          </ac:spMkLst>
        </pc:spChg>
        <pc:spChg chg="add mod">
          <ac:chgData name="Madison M Wood" userId="6a1897cd-b801-4d8b-85e7-07d1b6044e45" providerId="ADAL" clId="{B0ACB4F4-7AD1-4F58-8211-77FB35FC95FD}" dt="2022-10-07T21:26:10.679" v="2168" actId="20577"/>
          <ac:spMkLst>
            <pc:docMk/>
            <pc:sldMk cId="3224868257" sldId="265"/>
            <ac:spMk id="10" creationId="{3225CE6F-242D-D069-C6D6-FA886D854C12}"/>
          </ac:spMkLst>
        </pc:spChg>
        <pc:spChg chg="add del mod">
          <ac:chgData name="Madison M Wood" userId="6a1897cd-b801-4d8b-85e7-07d1b6044e45" providerId="ADAL" clId="{B0ACB4F4-7AD1-4F58-8211-77FB35FC95FD}" dt="2022-10-07T21:03:04.482" v="1876" actId="478"/>
          <ac:spMkLst>
            <pc:docMk/>
            <pc:sldMk cId="3224868257" sldId="265"/>
            <ac:spMk id="14" creationId="{A3B0CFEF-0266-171C-0ADA-E31F02833BC7}"/>
          </ac:spMkLst>
        </pc:spChg>
        <pc:spChg chg="add del mod ord">
          <ac:chgData name="Madison M Wood" userId="6a1897cd-b801-4d8b-85e7-07d1b6044e45" providerId="ADAL" clId="{B0ACB4F4-7AD1-4F58-8211-77FB35FC95FD}" dt="2022-10-07T21:14:32.192" v="2013" actId="478"/>
          <ac:spMkLst>
            <pc:docMk/>
            <pc:sldMk cId="3224868257" sldId="265"/>
            <ac:spMk id="15" creationId="{70FA4FB1-E2DF-18CE-AC04-7874145DB411}"/>
          </ac:spMkLst>
        </pc:spChg>
        <pc:spChg chg="add del mod">
          <ac:chgData name="Madison M Wood" userId="6a1897cd-b801-4d8b-85e7-07d1b6044e45" providerId="ADAL" clId="{B0ACB4F4-7AD1-4F58-8211-77FB35FC95FD}" dt="2022-10-07T21:06:23.865" v="1903" actId="478"/>
          <ac:spMkLst>
            <pc:docMk/>
            <pc:sldMk cId="3224868257" sldId="265"/>
            <ac:spMk id="16" creationId="{47A21E8E-2109-7D48-58E6-992053DF00B2}"/>
          </ac:spMkLst>
        </pc:spChg>
        <pc:spChg chg="add mod">
          <ac:chgData name="Madison M Wood" userId="6a1897cd-b801-4d8b-85e7-07d1b6044e45" providerId="ADAL" clId="{B0ACB4F4-7AD1-4F58-8211-77FB35FC95FD}" dt="2022-10-07T21:27:45.662" v="2234" actId="1076"/>
          <ac:spMkLst>
            <pc:docMk/>
            <pc:sldMk cId="3224868257" sldId="265"/>
            <ac:spMk id="37" creationId="{5BE66252-3CCD-3908-8314-5C050609D244}"/>
          </ac:spMkLst>
        </pc:spChg>
        <pc:spChg chg="add mod">
          <ac:chgData name="Madison M Wood" userId="6a1897cd-b801-4d8b-85e7-07d1b6044e45" providerId="ADAL" clId="{B0ACB4F4-7AD1-4F58-8211-77FB35FC95FD}" dt="2022-10-07T21:31:26.108" v="2399" actId="122"/>
          <ac:spMkLst>
            <pc:docMk/>
            <pc:sldMk cId="3224868257" sldId="265"/>
            <ac:spMk id="46" creationId="{5C7B6E94-932A-F462-A094-14B9E56CF749}"/>
          </ac:spMkLst>
        </pc:spChg>
        <pc:spChg chg="add mod">
          <ac:chgData name="Madison M Wood" userId="6a1897cd-b801-4d8b-85e7-07d1b6044e45" providerId="ADAL" clId="{B0ACB4F4-7AD1-4F58-8211-77FB35FC95FD}" dt="2022-10-07T21:31:49.558" v="2422" actId="20577"/>
          <ac:spMkLst>
            <pc:docMk/>
            <pc:sldMk cId="3224868257" sldId="265"/>
            <ac:spMk id="47" creationId="{33C28C0E-390A-1CDC-0B78-3031070E1602}"/>
          </ac:spMkLst>
        </pc:spChg>
        <pc:picChg chg="add del mod">
          <ac:chgData name="Madison M Wood" userId="6a1897cd-b801-4d8b-85e7-07d1b6044e45" providerId="ADAL" clId="{B0ACB4F4-7AD1-4F58-8211-77FB35FC95FD}" dt="2022-10-07T20:29:00.739" v="1353" actId="478"/>
          <ac:picMkLst>
            <pc:docMk/>
            <pc:sldMk cId="3224868257" sldId="265"/>
            <ac:picMk id="4" creationId="{AE5CDAFE-7435-2357-F212-C30A636C837A}"/>
          </ac:picMkLst>
        </pc:picChg>
        <pc:picChg chg="add del mod">
          <ac:chgData name="Madison M Wood" userId="6a1897cd-b801-4d8b-85e7-07d1b6044e45" providerId="ADAL" clId="{B0ACB4F4-7AD1-4F58-8211-77FB35FC95FD}" dt="2022-10-07T20:32:51.313" v="1496" actId="478"/>
          <ac:picMkLst>
            <pc:docMk/>
            <pc:sldMk cId="3224868257" sldId="265"/>
            <ac:picMk id="6" creationId="{FF2A5942-C90E-FD5B-BF32-BADB6AD59198}"/>
          </ac:picMkLst>
        </pc:picChg>
        <pc:picChg chg="add mod ord">
          <ac:chgData name="Madison M Wood" userId="6a1897cd-b801-4d8b-85e7-07d1b6044e45" providerId="ADAL" clId="{B0ACB4F4-7AD1-4F58-8211-77FB35FC95FD}" dt="2022-10-07T21:27:22.405" v="2222" actId="1076"/>
          <ac:picMkLst>
            <pc:docMk/>
            <pc:sldMk cId="3224868257" sldId="265"/>
            <ac:picMk id="12" creationId="{D498D6DC-5EEA-6D04-C613-283002E3C920}"/>
          </ac:picMkLst>
        </pc:picChg>
        <pc:picChg chg="add mod modCrop">
          <ac:chgData name="Madison M Wood" userId="6a1897cd-b801-4d8b-85e7-07d1b6044e45" providerId="ADAL" clId="{B0ACB4F4-7AD1-4F58-8211-77FB35FC95FD}" dt="2022-10-07T21:27:45.662" v="2234" actId="1076"/>
          <ac:picMkLst>
            <pc:docMk/>
            <pc:sldMk cId="3224868257" sldId="265"/>
            <ac:picMk id="32" creationId="{00415DF3-5471-E0A7-5D3B-DA3D2F45E99A}"/>
          </ac:picMkLst>
        </pc:picChg>
        <pc:picChg chg="add mod modCrop">
          <ac:chgData name="Madison M Wood" userId="6a1897cd-b801-4d8b-85e7-07d1b6044e45" providerId="ADAL" clId="{B0ACB4F4-7AD1-4F58-8211-77FB35FC95FD}" dt="2022-10-07T21:27:45.662" v="2234" actId="1076"/>
          <ac:picMkLst>
            <pc:docMk/>
            <pc:sldMk cId="3224868257" sldId="265"/>
            <ac:picMk id="34" creationId="{2E00F228-017F-6300-7516-F9640A055C75}"/>
          </ac:picMkLst>
        </pc:picChg>
        <pc:picChg chg="add mod modCrop">
          <ac:chgData name="Madison M Wood" userId="6a1897cd-b801-4d8b-85e7-07d1b6044e45" providerId="ADAL" clId="{B0ACB4F4-7AD1-4F58-8211-77FB35FC95FD}" dt="2022-10-07T21:27:45.662" v="2234" actId="1076"/>
          <ac:picMkLst>
            <pc:docMk/>
            <pc:sldMk cId="3224868257" sldId="265"/>
            <ac:picMk id="36" creationId="{9E42BE1A-FBF2-F574-316C-2EB130AFB808}"/>
          </ac:picMkLst>
        </pc:picChg>
        <pc:picChg chg="add mod modCrop">
          <ac:chgData name="Madison M Wood" userId="6a1897cd-b801-4d8b-85e7-07d1b6044e45" providerId="ADAL" clId="{B0ACB4F4-7AD1-4F58-8211-77FB35FC95FD}" dt="2022-10-07T21:28:56.351" v="2249" actId="1076"/>
          <ac:picMkLst>
            <pc:docMk/>
            <pc:sldMk cId="3224868257" sldId="265"/>
            <ac:picMk id="42" creationId="{A4DE516F-671E-9D97-E815-3F2FBB09D333}"/>
          </ac:picMkLst>
        </pc:picChg>
        <pc:picChg chg="add mod">
          <ac:chgData name="Madison M Wood" userId="6a1897cd-b801-4d8b-85e7-07d1b6044e45" providerId="ADAL" clId="{B0ACB4F4-7AD1-4F58-8211-77FB35FC95FD}" dt="2022-10-07T21:30:53.119" v="2368" actId="1036"/>
          <ac:picMkLst>
            <pc:docMk/>
            <pc:sldMk cId="3224868257" sldId="265"/>
            <ac:picMk id="44" creationId="{87B02E8F-9F99-4AD6-ABBE-4A3ACEF8CD7E}"/>
          </ac:picMkLst>
        </pc:picChg>
        <pc:picChg chg="add mod">
          <ac:chgData name="Madison M Wood" userId="6a1897cd-b801-4d8b-85e7-07d1b6044e45" providerId="ADAL" clId="{B0ACB4F4-7AD1-4F58-8211-77FB35FC95FD}" dt="2022-10-07T21:30:56.824" v="2386" actId="1035"/>
          <ac:picMkLst>
            <pc:docMk/>
            <pc:sldMk cId="3224868257" sldId="265"/>
            <ac:picMk id="45" creationId="{9EFC9D48-7524-3A4E-6E77-2EB8544E6B55}"/>
          </ac:picMkLst>
        </pc:picChg>
        <pc:cxnChg chg="add del mod">
          <ac:chgData name="Madison M Wood" userId="6a1897cd-b801-4d8b-85e7-07d1b6044e45" providerId="ADAL" clId="{B0ACB4F4-7AD1-4F58-8211-77FB35FC95FD}" dt="2022-10-07T21:12:09.672" v="1983" actId="478"/>
          <ac:cxnSpMkLst>
            <pc:docMk/>
            <pc:sldMk cId="3224868257" sldId="265"/>
            <ac:cxnSpMk id="18" creationId="{2601D4A8-E254-AC4E-BAA8-35B54FBD4359}"/>
          </ac:cxnSpMkLst>
        </pc:cxnChg>
        <pc:cxnChg chg="add del mod">
          <ac:chgData name="Madison M Wood" userId="6a1897cd-b801-4d8b-85e7-07d1b6044e45" providerId="ADAL" clId="{B0ACB4F4-7AD1-4F58-8211-77FB35FC95FD}" dt="2022-10-07T21:06:56.869" v="1910" actId="478"/>
          <ac:cxnSpMkLst>
            <pc:docMk/>
            <pc:sldMk cId="3224868257" sldId="265"/>
            <ac:cxnSpMk id="20" creationId="{940A69FC-D621-A3A8-CCE1-6E7A73ED5D9E}"/>
          </ac:cxnSpMkLst>
        </pc:cxnChg>
        <pc:cxnChg chg="add del mod">
          <ac:chgData name="Madison M Wood" userId="6a1897cd-b801-4d8b-85e7-07d1b6044e45" providerId="ADAL" clId="{B0ACB4F4-7AD1-4F58-8211-77FB35FC95FD}" dt="2022-10-07T21:12:10.623" v="1984" actId="478"/>
          <ac:cxnSpMkLst>
            <pc:docMk/>
            <pc:sldMk cId="3224868257" sldId="265"/>
            <ac:cxnSpMk id="25" creationId="{748D23C6-5562-9669-C14E-3BB03179EE44}"/>
          </ac:cxnSpMkLst>
        </pc:cxnChg>
        <pc:cxnChg chg="add del mod">
          <ac:chgData name="Madison M Wood" userId="6a1897cd-b801-4d8b-85e7-07d1b6044e45" providerId="ADAL" clId="{B0ACB4F4-7AD1-4F58-8211-77FB35FC95FD}" dt="2022-10-07T21:12:08.310" v="1982" actId="478"/>
          <ac:cxnSpMkLst>
            <pc:docMk/>
            <pc:sldMk cId="3224868257" sldId="265"/>
            <ac:cxnSpMk id="28" creationId="{5A76C84C-43B9-F855-4EF1-27C04E175D33}"/>
          </ac:cxnSpMkLst>
        </pc:cxnChg>
        <pc:cxnChg chg="add del mod">
          <ac:chgData name="Madison M Wood" userId="6a1897cd-b801-4d8b-85e7-07d1b6044e45" providerId="ADAL" clId="{B0ACB4F4-7AD1-4F58-8211-77FB35FC95FD}" dt="2022-10-07T21:12:07.561" v="1981" actId="478"/>
          <ac:cxnSpMkLst>
            <pc:docMk/>
            <pc:sldMk cId="3224868257" sldId="265"/>
            <ac:cxnSpMk id="30" creationId="{804BBE47-32A6-26B6-CC85-83525E54155B}"/>
          </ac:cxnSpMkLst>
        </pc:cxnChg>
        <pc:cxnChg chg="add del mod">
          <ac:chgData name="Madison M Wood" userId="6a1897cd-b801-4d8b-85e7-07d1b6044e45" providerId="ADAL" clId="{B0ACB4F4-7AD1-4F58-8211-77FB35FC95FD}" dt="2022-10-07T21:28:57.928" v="2250" actId="478"/>
          <ac:cxnSpMkLst>
            <pc:docMk/>
            <pc:sldMk cId="3224868257" sldId="265"/>
            <ac:cxnSpMk id="39" creationId="{C11F7C21-B889-3F8F-0418-2F9FC97C0788}"/>
          </ac:cxnSpMkLst>
        </pc:cxnChg>
      </pc:sldChg>
      <pc:sldChg chg="addSp delSp modSp add mod delAnim modAnim">
        <pc:chgData name="Madison M Wood" userId="6a1897cd-b801-4d8b-85e7-07d1b6044e45" providerId="ADAL" clId="{B0ACB4F4-7AD1-4F58-8211-77FB35FC95FD}" dt="2022-10-09T21:18:59.561" v="3300" actId="478"/>
        <pc:sldMkLst>
          <pc:docMk/>
          <pc:sldMk cId="1002780024" sldId="266"/>
        </pc:sldMkLst>
        <pc:spChg chg="add del mod">
          <ac:chgData name="Madison M Wood" userId="6a1897cd-b801-4d8b-85e7-07d1b6044e45" providerId="ADAL" clId="{B0ACB4F4-7AD1-4F58-8211-77FB35FC95FD}" dt="2022-10-07T20:42:42.299" v="1695" actId="478"/>
          <ac:spMkLst>
            <pc:docMk/>
            <pc:sldMk cId="1002780024" sldId="266"/>
            <ac:spMk id="4" creationId="{21F4BDB1-93C9-007C-4D39-AAD0333A358D}"/>
          </ac:spMkLst>
        </pc:spChg>
        <pc:spChg chg="mod">
          <ac:chgData name="Madison M Wood" userId="6a1897cd-b801-4d8b-85e7-07d1b6044e45" providerId="ADAL" clId="{B0ACB4F4-7AD1-4F58-8211-77FB35FC95FD}" dt="2022-10-07T20:38:35.473" v="1602" actId="20577"/>
          <ac:spMkLst>
            <pc:docMk/>
            <pc:sldMk cId="1002780024" sldId="266"/>
            <ac:spMk id="7" creationId="{54D61825-9F55-02DD-F69A-CF366BFBB96E}"/>
          </ac:spMkLst>
        </pc:spChg>
        <pc:spChg chg="mod">
          <ac:chgData name="Madison M Wood" userId="6a1897cd-b801-4d8b-85e7-07d1b6044e45" providerId="ADAL" clId="{B0ACB4F4-7AD1-4F58-8211-77FB35FC95FD}" dt="2022-10-07T20:50:08.868" v="1704" actId="6549"/>
          <ac:spMkLst>
            <pc:docMk/>
            <pc:sldMk cId="1002780024" sldId="266"/>
            <ac:spMk id="10" creationId="{9EF21CB4-C1B3-801C-54A3-DA9996B63777}"/>
          </ac:spMkLst>
        </pc:spChg>
        <pc:spChg chg="del">
          <ac:chgData name="Madison M Wood" userId="6a1897cd-b801-4d8b-85e7-07d1b6044e45" providerId="ADAL" clId="{B0ACB4F4-7AD1-4F58-8211-77FB35FC95FD}" dt="2022-10-07T20:38:41.624" v="1605" actId="478"/>
          <ac:spMkLst>
            <pc:docMk/>
            <pc:sldMk cId="1002780024" sldId="266"/>
            <ac:spMk id="11" creationId="{56A6E099-8483-C502-55E1-768224BDE9C3}"/>
          </ac:spMkLst>
        </pc:spChg>
        <pc:spChg chg="mod">
          <ac:chgData name="Madison M Wood" userId="6a1897cd-b801-4d8b-85e7-07d1b6044e45" providerId="ADAL" clId="{B0ACB4F4-7AD1-4F58-8211-77FB35FC95FD}" dt="2022-10-07T20:40:51.450" v="1680" actId="20577"/>
          <ac:spMkLst>
            <pc:docMk/>
            <pc:sldMk cId="1002780024" sldId="266"/>
            <ac:spMk id="15" creationId="{0354A3AD-FD1D-50C9-397A-89A65B8373C8}"/>
          </ac:spMkLst>
        </pc:spChg>
        <pc:spChg chg="del">
          <ac:chgData name="Madison M Wood" userId="6a1897cd-b801-4d8b-85e7-07d1b6044e45" providerId="ADAL" clId="{B0ACB4F4-7AD1-4F58-8211-77FB35FC95FD}" dt="2022-10-07T20:38:40.179" v="1604" actId="478"/>
          <ac:spMkLst>
            <pc:docMk/>
            <pc:sldMk cId="1002780024" sldId="266"/>
            <ac:spMk id="17" creationId="{F903A513-5A7B-7647-E433-58F4C12A8BE7}"/>
          </ac:spMkLst>
        </pc:spChg>
        <pc:grpChg chg="add del mod">
          <ac:chgData name="Madison M Wood" userId="6a1897cd-b801-4d8b-85e7-07d1b6044e45" providerId="ADAL" clId="{B0ACB4F4-7AD1-4F58-8211-77FB35FC95FD}" dt="2022-10-07T21:16:12.010" v="2025" actId="21"/>
          <ac:grpSpMkLst>
            <pc:docMk/>
            <pc:sldMk cId="1002780024" sldId="266"/>
            <ac:grpSpMk id="24" creationId="{294D17F7-5250-B135-13A4-31D1BC529916}"/>
          </ac:grpSpMkLst>
        </pc:grpChg>
        <pc:picChg chg="add del mod">
          <ac:chgData name="Madison M Wood" userId="6a1897cd-b801-4d8b-85e7-07d1b6044e45" providerId="ADAL" clId="{B0ACB4F4-7AD1-4F58-8211-77FB35FC95FD}" dt="2022-10-07T20:41:41.763" v="1691" actId="478"/>
          <ac:picMkLst>
            <pc:docMk/>
            <pc:sldMk cId="1002780024" sldId="266"/>
            <ac:picMk id="2" creationId="{FE77E9E5-1DD1-D96A-4E0F-F3FCBD82EAFE}"/>
          </ac:picMkLst>
        </pc:picChg>
        <pc:picChg chg="add del mod">
          <ac:chgData name="Madison M Wood" userId="6a1897cd-b801-4d8b-85e7-07d1b6044e45" providerId="ADAL" clId="{B0ACB4F4-7AD1-4F58-8211-77FB35FC95FD}" dt="2022-10-09T21:18:59.561" v="3300" actId="478"/>
          <ac:picMkLst>
            <pc:docMk/>
            <pc:sldMk cId="1002780024" sldId="266"/>
            <ac:picMk id="3" creationId="{0F411DAE-8394-EE82-2436-44D6A4D7309A}"/>
          </ac:picMkLst>
        </pc:picChg>
        <pc:picChg chg="add del mod modCrop">
          <ac:chgData name="Madison M Wood" userId="6a1897cd-b801-4d8b-85e7-07d1b6044e45" providerId="ADAL" clId="{B0ACB4F4-7AD1-4F58-8211-77FB35FC95FD}" dt="2022-10-07T20:48:45.910" v="1702" actId="478"/>
          <ac:picMkLst>
            <pc:docMk/>
            <pc:sldMk cId="1002780024" sldId="266"/>
            <ac:picMk id="6" creationId="{155FD2C0-0FA7-9F80-9F7D-B53042C04BEA}"/>
          </ac:picMkLst>
        </pc:picChg>
        <pc:picChg chg="add del mod">
          <ac:chgData name="Madison M Wood" userId="6a1897cd-b801-4d8b-85e7-07d1b6044e45" providerId="ADAL" clId="{B0ACB4F4-7AD1-4F58-8211-77FB35FC95FD}" dt="2022-10-07T20:50:15.711" v="1706" actId="478"/>
          <ac:picMkLst>
            <pc:docMk/>
            <pc:sldMk cId="1002780024" sldId="266"/>
            <ac:picMk id="9" creationId="{9DF09FED-D16D-B9B4-1BA7-F7F65B2814E8}"/>
          </ac:picMkLst>
        </pc:picChg>
        <pc:picChg chg="mod">
          <ac:chgData name="Madison M Wood" userId="6a1897cd-b801-4d8b-85e7-07d1b6044e45" providerId="ADAL" clId="{B0ACB4F4-7AD1-4F58-8211-77FB35FC95FD}" dt="2022-10-07T20:40:43.768" v="1679" actId="1038"/>
          <ac:picMkLst>
            <pc:docMk/>
            <pc:sldMk cId="1002780024" sldId="266"/>
            <ac:picMk id="13" creationId="{D2AA7D77-1FB7-7C09-2068-547BFD27BF02}"/>
          </ac:picMkLst>
        </pc:picChg>
        <pc:picChg chg="add mod">
          <ac:chgData name="Madison M Wood" userId="6a1897cd-b801-4d8b-85e7-07d1b6044e45" providerId="ADAL" clId="{B0ACB4F4-7AD1-4F58-8211-77FB35FC95FD}" dt="2022-10-07T20:55:32.273" v="1763" actId="164"/>
          <ac:picMkLst>
            <pc:docMk/>
            <pc:sldMk cId="1002780024" sldId="266"/>
            <ac:picMk id="14" creationId="{74251BA5-2C18-5C72-D862-EF3498666ECA}"/>
          </ac:picMkLst>
        </pc:picChg>
        <pc:picChg chg="del">
          <ac:chgData name="Madison M Wood" userId="6a1897cd-b801-4d8b-85e7-07d1b6044e45" providerId="ADAL" clId="{B0ACB4F4-7AD1-4F58-8211-77FB35FC95FD}" dt="2022-10-07T20:38:38.896" v="1603" actId="478"/>
          <ac:picMkLst>
            <pc:docMk/>
            <pc:sldMk cId="1002780024" sldId="266"/>
            <ac:picMk id="16" creationId="{D20BA183-5E30-8430-679D-480CC2B5EE08}"/>
          </ac:picMkLst>
        </pc:picChg>
        <pc:picChg chg="add mod">
          <ac:chgData name="Madison M Wood" userId="6a1897cd-b801-4d8b-85e7-07d1b6044e45" providerId="ADAL" clId="{B0ACB4F4-7AD1-4F58-8211-77FB35FC95FD}" dt="2022-10-07T20:55:32.273" v="1763" actId="164"/>
          <ac:picMkLst>
            <pc:docMk/>
            <pc:sldMk cId="1002780024" sldId="266"/>
            <ac:picMk id="19" creationId="{179B2685-FF98-F8CE-DDFF-D4A2E14B36B5}"/>
          </ac:picMkLst>
        </pc:picChg>
        <pc:picChg chg="add mod">
          <ac:chgData name="Madison M Wood" userId="6a1897cd-b801-4d8b-85e7-07d1b6044e45" providerId="ADAL" clId="{B0ACB4F4-7AD1-4F58-8211-77FB35FC95FD}" dt="2022-10-07T20:55:32.273" v="1763" actId="164"/>
          <ac:picMkLst>
            <pc:docMk/>
            <pc:sldMk cId="1002780024" sldId="266"/>
            <ac:picMk id="21" creationId="{0670C033-316F-E218-6056-5AB9DE5AE539}"/>
          </ac:picMkLst>
        </pc:picChg>
        <pc:picChg chg="add mod modCrop">
          <ac:chgData name="Madison M Wood" userId="6a1897cd-b801-4d8b-85e7-07d1b6044e45" providerId="ADAL" clId="{B0ACB4F4-7AD1-4F58-8211-77FB35FC95FD}" dt="2022-10-07T20:55:32.273" v="1763" actId="164"/>
          <ac:picMkLst>
            <pc:docMk/>
            <pc:sldMk cId="1002780024" sldId="266"/>
            <ac:picMk id="23" creationId="{43D557E2-C593-794D-0D02-56A4F77022B1}"/>
          </ac:picMkLst>
        </pc:picChg>
        <pc:picChg chg="add del mod">
          <ac:chgData name="Madison M Wood" userId="6a1897cd-b801-4d8b-85e7-07d1b6044e45" providerId="ADAL" clId="{B0ACB4F4-7AD1-4F58-8211-77FB35FC95FD}" dt="2022-10-07T21:39:00.922" v="2446" actId="478"/>
          <ac:picMkLst>
            <pc:docMk/>
            <pc:sldMk cId="1002780024" sldId="266"/>
            <ac:picMk id="25" creationId="{D0AA6BAC-7CF8-982C-05AE-5E36338B0500}"/>
          </ac:picMkLst>
        </pc:picChg>
      </pc:sldChg>
      <pc:sldChg chg="add del">
        <pc:chgData name="Madison M Wood" userId="6a1897cd-b801-4d8b-85e7-07d1b6044e45" providerId="ADAL" clId="{B0ACB4F4-7AD1-4F58-8211-77FB35FC95FD}" dt="2022-10-07T20:36:50.819" v="1554" actId="47"/>
        <pc:sldMkLst>
          <pc:docMk/>
          <pc:sldMk cId="4230259868" sldId="266"/>
        </pc:sldMkLst>
      </pc:sldChg>
      <pc:sldChg chg="add del">
        <pc:chgData name="Madison M Wood" userId="6a1897cd-b801-4d8b-85e7-07d1b6044e45" providerId="ADAL" clId="{B0ACB4F4-7AD1-4F58-8211-77FB35FC95FD}" dt="2022-10-07T21:15:26.088" v="2020" actId="47"/>
        <pc:sldMkLst>
          <pc:docMk/>
          <pc:sldMk cId="218807990" sldId="267"/>
        </pc:sldMkLst>
      </pc:sldChg>
      <pc:sldChg chg="modSp new del mod">
        <pc:chgData name="Madison M Wood" userId="6a1897cd-b801-4d8b-85e7-07d1b6044e45" providerId="ADAL" clId="{B0ACB4F4-7AD1-4F58-8211-77FB35FC95FD}" dt="2022-10-07T21:11:17.923" v="1976" actId="47"/>
        <pc:sldMkLst>
          <pc:docMk/>
          <pc:sldMk cId="262021419" sldId="267"/>
        </pc:sldMkLst>
        <pc:spChg chg="mod">
          <ac:chgData name="Madison M Wood" userId="6a1897cd-b801-4d8b-85e7-07d1b6044e45" providerId="ADAL" clId="{B0ACB4F4-7AD1-4F58-8211-77FB35FC95FD}" dt="2022-10-07T21:10:48.122" v="1951" actId="113"/>
          <ac:spMkLst>
            <pc:docMk/>
            <pc:sldMk cId="262021419" sldId="267"/>
            <ac:spMk id="2" creationId="{47E2DA1C-CC75-6351-1DC8-184340EBB9F4}"/>
          </ac:spMkLst>
        </pc:spChg>
        <pc:spChg chg="mod">
          <ac:chgData name="Madison M Wood" userId="6a1897cd-b801-4d8b-85e7-07d1b6044e45" providerId="ADAL" clId="{B0ACB4F4-7AD1-4F58-8211-77FB35FC95FD}" dt="2022-10-07T21:11:10.763" v="1975" actId="20577"/>
          <ac:spMkLst>
            <pc:docMk/>
            <pc:sldMk cId="262021419" sldId="267"/>
            <ac:spMk id="4" creationId="{80FE1D70-EE5D-1C74-278C-C62AE4CF3A26}"/>
          </ac:spMkLst>
        </pc:spChg>
      </pc:sldChg>
      <pc:sldChg chg="addSp delSp modSp new mod ord">
        <pc:chgData name="Madison M Wood" userId="6a1897cd-b801-4d8b-85e7-07d1b6044e45" providerId="ADAL" clId="{B0ACB4F4-7AD1-4F58-8211-77FB35FC95FD}" dt="2022-10-07T21:39:33.041" v="2448"/>
        <pc:sldMkLst>
          <pc:docMk/>
          <pc:sldMk cId="954529305" sldId="267"/>
        </pc:sldMkLst>
        <pc:grpChg chg="add del mod">
          <ac:chgData name="Madison M Wood" userId="6a1897cd-b801-4d8b-85e7-07d1b6044e45" providerId="ADAL" clId="{B0ACB4F4-7AD1-4F58-8211-77FB35FC95FD}" dt="2022-10-07T21:16:19.223" v="2028" actId="165"/>
          <ac:grpSpMkLst>
            <pc:docMk/>
            <pc:sldMk cId="954529305" sldId="267"/>
            <ac:grpSpMk id="2" creationId="{01E02DA1-A50F-9CEE-C8F1-498183796273}"/>
          </ac:grpSpMkLst>
        </pc:grpChg>
        <pc:grpChg chg="add mod">
          <ac:chgData name="Madison M Wood" userId="6a1897cd-b801-4d8b-85e7-07d1b6044e45" providerId="ADAL" clId="{B0ACB4F4-7AD1-4F58-8211-77FB35FC95FD}" dt="2022-10-07T21:22:36.786" v="2097" actId="12788"/>
          <ac:grpSpMkLst>
            <pc:docMk/>
            <pc:sldMk cId="954529305" sldId="267"/>
            <ac:grpSpMk id="9" creationId="{452B3023-67A1-EE44-DD9D-7E63C63F5F78}"/>
          </ac:grpSpMkLst>
        </pc:grpChg>
        <pc:picChg chg="mod topLvl">
          <ac:chgData name="Madison M Wood" userId="6a1897cd-b801-4d8b-85e7-07d1b6044e45" providerId="ADAL" clId="{B0ACB4F4-7AD1-4F58-8211-77FB35FC95FD}" dt="2022-10-07T21:22:35.405" v="2096" actId="164"/>
          <ac:picMkLst>
            <pc:docMk/>
            <pc:sldMk cId="954529305" sldId="267"/>
            <ac:picMk id="3" creationId="{97D582FF-2486-E62D-C7A3-3D80AB08CF7D}"/>
          </ac:picMkLst>
        </pc:picChg>
        <pc:picChg chg="mod topLvl">
          <ac:chgData name="Madison M Wood" userId="6a1897cd-b801-4d8b-85e7-07d1b6044e45" providerId="ADAL" clId="{B0ACB4F4-7AD1-4F58-8211-77FB35FC95FD}" dt="2022-10-07T21:22:35.405" v="2096" actId="164"/>
          <ac:picMkLst>
            <pc:docMk/>
            <pc:sldMk cId="954529305" sldId="267"/>
            <ac:picMk id="4" creationId="{E1354591-4F72-6843-A34E-8190F802515A}"/>
          </ac:picMkLst>
        </pc:picChg>
        <pc:picChg chg="mod topLvl">
          <ac:chgData name="Madison M Wood" userId="6a1897cd-b801-4d8b-85e7-07d1b6044e45" providerId="ADAL" clId="{B0ACB4F4-7AD1-4F58-8211-77FB35FC95FD}" dt="2022-10-07T21:22:35.405" v="2096" actId="164"/>
          <ac:picMkLst>
            <pc:docMk/>
            <pc:sldMk cId="954529305" sldId="267"/>
            <ac:picMk id="5" creationId="{FED20BDD-2085-1707-3FF1-840C43C58819}"/>
          </ac:picMkLst>
        </pc:picChg>
        <pc:picChg chg="mod topLvl">
          <ac:chgData name="Madison M Wood" userId="6a1897cd-b801-4d8b-85e7-07d1b6044e45" providerId="ADAL" clId="{B0ACB4F4-7AD1-4F58-8211-77FB35FC95FD}" dt="2022-10-07T21:22:35.405" v="2096" actId="164"/>
          <ac:picMkLst>
            <pc:docMk/>
            <pc:sldMk cId="954529305" sldId="267"/>
            <ac:picMk id="6" creationId="{B3477AA6-9046-26FB-FA03-1023405E9CEB}"/>
          </ac:picMkLst>
        </pc:picChg>
        <pc:picChg chg="add mod modCrop">
          <ac:chgData name="Madison M Wood" userId="6a1897cd-b801-4d8b-85e7-07d1b6044e45" providerId="ADAL" clId="{B0ACB4F4-7AD1-4F58-8211-77FB35FC95FD}" dt="2022-10-07T21:22:35.405" v="2096" actId="164"/>
          <ac:picMkLst>
            <pc:docMk/>
            <pc:sldMk cId="954529305" sldId="267"/>
            <ac:picMk id="8" creationId="{9735F8CF-393F-C00F-507D-6835E42B611C}"/>
          </ac:picMkLst>
        </pc:picChg>
      </pc:sldChg>
      <pc:sldChg chg="add del">
        <pc:chgData name="Madison M Wood" userId="6a1897cd-b801-4d8b-85e7-07d1b6044e45" providerId="ADAL" clId="{B0ACB4F4-7AD1-4F58-8211-77FB35FC95FD}" dt="2022-10-07T21:02:18.664" v="1867"/>
        <pc:sldMkLst>
          <pc:docMk/>
          <pc:sldMk cId="2414595351" sldId="267"/>
        </pc:sldMkLst>
      </pc:sldChg>
      <pc:sldChg chg="add del">
        <pc:chgData name="Madison M Wood" userId="6a1897cd-b801-4d8b-85e7-07d1b6044e45" providerId="ADAL" clId="{B0ACB4F4-7AD1-4F58-8211-77FB35FC95FD}" dt="2022-10-07T21:03:13.752" v="1877" actId="47"/>
        <pc:sldMkLst>
          <pc:docMk/>
          <pc:sldMk cId="3747744646" sldId="267"/>
        </pc:sldMkLst>
      </pc:sldChg>
      <pc:sldChg chg="addSp delSp modSp add mod delAnim modAnim">
        <pc:chgData name="Madison M Wood" userId="6a1897cd-b801-4d8b-85e7-07d1b6044e45" providerId="ADAL" clId="{B0ACB4F4-7AD1-4F58-8211-77FB35FC95FD}" dt="2022-10-07T21:38:43.272" v="2445" actId="1036"/>
        <pc:sldMkLst>
          <pc:docMk/>
          <pc:sldMk cId="252221763" sldId="268"/>
        </pc:sldMkLst>
        <pc:spChg chg="add mod">
          <ac:chgData name="Madison M Wood" userId="6a1897cd-b801-4d8b-85e7-07d1b6044e45" providerId="ADAL" clId="{B0ACB4F4-7AD1-4F58-8211-77FB35FC95FD}" dt="2022-10-07T21:38:41.016" v="2440" actId="478"/>
          <ac:spMkLst>
            <pc:docMk/>
            <pc:sldMk cId="252221763" sldId="268"/>
            <ac:spMk id="4" creationId="{25092D87-AE81-CCFD-C9B3-BEDAA93BEAAD}"/>
          </ac:spMkLst>
        </pc:spChg>
        <pc:picChg chg="add mod">
          <ac:chgData name="Madison M Wood" userId="6a1897cd-b801-4d8b-85e7-07d1b6044e45" providerId="ADAL" clId="{B0ACB4F4-7AD1-4F58-8211-77FB35FC95FD}" dt="2022-10-07T21:38:43.272" v="2445" actId="1036"/>
          <ac:picMkLst>
            <pc:docMk/>
            <pc:sldMk cId="252221763" sldId="268"/>
            <ac:picMk id="2" creationId="{279FF95E-2CF1-C2A5-ED7F-5EF55D4DF54C}"/>
          </ac:picMkLst>
        </pc:picChg>
        <pc:picChg chg="del">
          <ac:chgData name="Madison M Wood" userId="6a1897cd-b801-4d8b-85e7-07d1b6044e45" providerId="ADAL" clId="{B0ACB4F4-7AD1-4F58-8211-77FB35FC95FD}" dt="2022-10-07T21:38:41.016" v="2440" actId="478"/>
          <ac:picMkLst>
            <pc:docMk/>
            <pc:sldMk cId="252221763" sldId="268"/>
            <ac:picMk id="5" creationId="{C82B0EAC-1EF8-470D-D454-8A028A43FD21}"/>
          </ac:picMkLst>
        </pc:picChg>
      </pc:sldChg>
      <pc:sldChg chg="addSp delSp modSp add mod modNotesTx">
        <pc:chgData name="Madison M Wood" userId="6a1897cd-b801-4d8b-85e7-07d1b6044e45" providerId="ADAL" clId="{B0ACB4F4-7AD1-4F58-8211-77FB35FC95FD}" dt="2022-10-07T21:51:47.517" v="2752"/>
        <pc:sldMkLst>
          <pc:docMk/>
          <pc:sldMk cId="884251018" sldId="269"/>
        </pc:sldMkLst>
        <pc:spChg chg="add del mod">
          <ac:chgData name="Madison M Wood" userId="6a1897cd-b801-4d8b-85e7-07d1b6044e45" providerId="ADAL" clId="{B0ACB4F4-7AD1-4F58-8211-77FB35FC95FD}" dt="2022-10-07T21:47:42.586" v="2648" actId="478"/>
          <ac:spMkLst>
            <pc:docMk/>
            <pc:sldMk cId="884251018" sldId="269"/>
            <ac:spMk id="7" creationId="{EEE0DF14-3EC0-3AD7-D5CF-6F007550FAE0}"/>
          </ac:spMkLst>
        </pc:spChg>
        <pc:spChg chg="add del">
          <ac:chgData name="Madison M Wood" userId="6a1897cd-b801-4d8b-85e7-07d1b6044e45" providerId="ADAL" clId="{B0ACB4F4-7AD1-4F58-8211-77FB35FC95FD}" dt="2022-10-07T21:49:19.402" v="2661" actId="22"/>
          <ac:spMkLst>
            <pc:docMk/>
            <pc:sldMk cId="884251018" sldId="269"/>
            <ac:spMk id="15" creationId="{B2001203-EFB3-00B0-DC16-C188A11DAEBE}"/>
          </ac:spMkLst>
        </pc:spChg>
        <pc:spChg chg="add mod">
          <ac:chgData name="Madison M Wood" userId="6a1897cd-b801-4d8b-85e7-07d1b6044e45" providerId="ADAL" clId="{B0ACB4F4-7AD1-4F58-8211-77FB35FC95FD}" dt="2022-10-07T21:50:29.127" v="2742" actId="1076"/>
          <ac:spMkLst>
            <pc:docMk/>
            <pc:sldMk cId="884251018" sldId="269"/>
            <ac:spMk id="17" creationId="{D9585C26-1A23-8070-F6F5-6DA3C0D0A02C}"/>
          </ac:spMkLst>
        </pc:spChg>
        <pc:grpChg chg="del">
          <ac:chgData name="Madison M Wood" userId="6a1897cd-b801-4d8b-85e7-07d1b6044e45" providerId="ADAL" clId="{B0ACB4F4-7AD1-4F58-8211-77FB35FC95FD}" dt="2022-10-07T21:44:12.338" v="2450" actId="478"/>
          <ac:grpSpMkLst>
            <pc:docMk/>
            <pc:sldMk cId="884251018" sldId="269"/>
            <ac:grpSpMk id="9" creationId="{452B3023-67A1-EE44-DD9D-7E63C63F5F78}"/>
          </ac:grpSpMkLst>
        </pc:grpChg>
        <pc:picChg chg="add mod modCrop">
          <ac:chgData name="Madison M Wood" userId="6a1897cd-b801-4d8b-85e7-07d1b6044e45" providerId="ADAL" clId="{B0ACB4F4-7AD1-4F58-8211-77FB35FC95FD}" dt="2022-10-07T21:48:15.632" v="2654" actId="14100"/>
          <ac:picMkLst>
            <pc:docMk/>
            <pc:sldMk cId="884251018" sldId="269"/>
            <ac:picMk id="11" creationId="{A7407FF8-2EF1-C9AF-8763-ADEB7C1BA417}"/>
          </ac:picMkLst>
        </pc:picChg>
        <pc:picChg chg="add mod modCrop">
          <ac:chgData name="Madison M Wood" userId="6a1897cd-b801-4d8b-85e7-07d1b6044e45" providerId="ADAL" clId="{B0ACB4F4-7AD1-4F58-8211-77FB35FC95FD}" dt="2022-10-07T21:50:50.917" v="2743" actId="14100"/>
          <ac:picMkLst>
            <pc:docMk/>
            <pc:sldMk cId="884251018" sldId="269"/>
            <ac:picMk id="13" creationId="{ADE1AFF6-93C6-039E-BE19-887F25954BA5}"/>
          </ac:picMkLst>
        </pc:picChg>
      </pc:sldChg>
      <pc:sldChg chg="addSp delSp modSp add mod">
        <pc:chgData name="Madison M Wood" userId="6a1897cd-b801-4d8b-85e7-07d1b6044e45" providerId="ADAL" clId="{B0ACB4F4-7AD1-4F58-8211-77FB35FC95FD}" dt="2022-10-09T21:24:07.619" v="3396" actId="14100"/>
        <pc:sldMkLst>
          <pc:docMk/>
          <pc:sldMk cId="2010505450" sldId="270"/>
        </pc:sldMkLst>
        <pc:spChg chg="add del mod">
          <ac:chgData name="Madison M Wood" userId="6a1897cd-b801-4d8b-85e7-07d1b6044e45" providerId="ADAL" clId="{B0ACB4F4-7AD1-4F58-8211-77FB35FC95FD}" dt="2022-10-07T21:45:21.241" v="2509" actId="478"/>
          <ac:spMkLst>
            <pc:docMk/>
            <pc:sldMk cId="2010505450" sldId="270"/>
            <ac:spMk id="3" creationId="{DA55405E-4DE5-9704-11BE-03062B3039D8}"/>
          </ac:spMkLst>
        </pc:spChg>
        <pc:spChg chg="mod">
          <ac:chgData name="Madison M Wood" userId="6a1897cd-b801-4d8b-85e7-07d1b6044e45" providerId="ADAL" clId="{B0ACB4F4-7AD1-4F58-8211-77FB35FC95FD}" dt="2022-10-09T21:24:07.619" v="3396" actId="14100"/>
          <ac:spMkLst>
            <pc:docMk/>
            <pc:sldMk cId="2010505450" sldId="270"/>
            <ac:spMk id="10" creationId="{3D5645A8-F2D4-6D07-C1B9-7779987E9682}"/>
          </ac:spMkLst>
        </pc:spChg>
        <pc:spChg chg="add del mod">
          <ac:chgData name="Madison M Wood" userId="6a1897cd-b801-4d8b-85e7-07d1b6044e45" providerId="ADAL" clId="{B0ACB4F4-7AD1-4F58-8211-77FB35FC95FD}" dt="2022-10-07T21:46:18.952" v="2631" actId="478"/>
          <ac:spMkLst>
            <pc:docMk/>
            <pc:sldMk cId="2010505450" sldId="270"/>
            <ac:spMk id="12" creationId="{AB317B97-FFE4-81A3-95AE-AE5E394046CE}"/>
          </ac:spMkLst>
        </pc:spChg>
        <pc:spChg chg="mod">
          <ac:chgData name="Madison M Wood" userId="6a1897cd-b801-4d8b-85e7-07d1b6044e45" providerId="ADAL" clId="{B0ACB4F4-7AD1-4F58-8211-77FB35FC95FD}" dt="2022-10-07T21:45:11.761" v="2494" actId="313"/>
          <ac:spMkLst>
            <pc:docMk/>
            <pc:sldMk cId="2010505450" sldId="270"/>
            <ac:spMk id="14" creationId="{8DAE1B96-F7BB-2954-1E54-33889E904C07}"/>
          </ac:spMkLst>
        </pc:spChg>
        <pc:spChg chg="mod">
          <ac:chgData name="Madison M Wood" userId="6a1897cd-b801-4d8b-85e7-07d1b6044e45" providerId="ADAL" clId="{B0ACB4F4-7AD1-4F58-8211-77FB35FC95FD}" dt="2022-10-07T21:46:15.987" v="2630" actId="20577"/>
          <ac:spMkLst>
            <pc:docMk/>
            <pc:sldMk cId="2010505450" sldId="270"/>
            <ac:spMk id="15" creationId="{22A0D06C-BE34-DF77-03C6-5E880EAF0F71}"/>
          </ac:spMkLst>
        </pc:spChg>
        <pc:spChg chg="add del mod">
          <ac:chgData name="Madison M Wood" userId="6a1897cd-b801-4d8b-85e7-07d1b6044e45" providerId="ADAL" clId="{B0ACB4F4-7AD1-4F58-8211-77FB35FC95FD}" dt="2022-10-07T21:47:16.182" v="2647" actId="478"/>
          <ac:spMkLst>
            <pc:docMk/>
            <pc:sldMk cId="2010505450" sldId="270"/>
            <ac:spMk id="17" creationId="{27B2E27C-9443-D428-CC5F-268DEE71F0C1}"/>
          </ac:spMkLst>
        </pc:spChg>
        <pc:grpChg chg="add del mod">
          <ac:chgData name="Madison M Wood" userId="6a1897cd-b801-4d8b-85e7-07d1b6044e45" providerId="ADAL" clId="{B0ACB4F4-7AD1-4F58-8211-77FB35FC95FD}" dt="2022-10-07T21:44:56.457" v="2489" actId="478"/>
          <ac:grpSpMkLst>
            <pc:docMk/>
            <pc:sldMk cId="2010505450" sldId="270"/>
            <ac:grpSpMk id="4" creationId="{9DDED026-8E24-B7F5-4DB7-8EA9EC0A3171}"/>
          </ac:grpSpMkLst>
        </pc:grpChg>
        <pc:picChg chg="del">
          <ac:chgData name="Madison M Wood" userId="6a1897cd-b801-4d8b-85e7-07d1b6044e45" providerId="ADAL" clId="{B0ACB4F4-7AD1-4F58-8211-77FB35FC95FD}" dt="2022-10-07T21:44:42.061" v="2482" actId="478"/>
          <ac:picMkLst>
            <pc:docMk/>
            <pc:sldMk cId="2010505450" sldId="270"/>
            <ac:picMk id="5" creationId="{62356CD3-8E07-2F88-E35A-1E30DE7FD56D}"/>
          </ac:picMkLst>
        </pc:picChg>
        <pc:picChg chg="mod ord topLvl">
          <ac:chgData name="Madison M Wood" userId="6a1897cd-b801-4d8b-85e7-07d1b6044e45" providerId="ADAL" clId="{B0ACB4F4-7AD1-4F58-8211-77FB35FC95FD}" dt="2022-10-07T21:46:59.708" v="2645" actId="1076"/>
          <ac:picMkLst>
            <pc:docMk/>
            <pc:sldMk cId="2010505450" sldId="270"/>
            <ac:picMk id="6" creationId="{94E8F06F-E107-B706-963E-F90FBB76CBEC}"/>
          </ac:picMkLst>
        </pc:picChg>
        <pc:picChg chg="del mod">
          <ac:chgData name="Madison M Wood" userId="6a1897cd-b801-4d8b-85e7-07d1b6044e45" providerId="ADAL" clId="{B0ACB4F4-7AD1-4F58-8211-77FB35FC95FD}" dt="2022-10-07T21:44:54.935" v="2488" actId="478"/>
          <ac:picMkLst>
            <pc:docMk/>
            <pc:sldMk cId="2010505450" sldId="270"/>
            <ac:picMk id="7" creationId="{65692DA9-4078-FEF1-6588-F021BD0B3A43}"/>
          </ac:picMkLst>
        </pc:picChg>
        <pc:picChg chg="del mod topLvl">
          <ac:chgData name="Madison M Wood" userId="6a1897cd-b801-4d8b-85e7-07d1b6044e45" providerId="ADAL" clId="{B0ACB4F4-7AD1-4F58-8211-77FB35FC95FD}" dt="2022-10-07T21:44:56.457" v="2489" actId="478"/>
          <ac:picMkLst>
            <pc:docMk/>
            <pc:sldMk cId="2010505450" sldId="270"/>
            <ac:picMk id="8" creationId="{4C2C94C7-9EA3-0CDA-A9CB-288473D90F89}"/>
          </ac:picMkLst>
        </pc:picChg>
        <pc:picChg chg="del mod">
          <ac:chgData name="Madison M Wood" userId="6a1897cd-b801-4d8b-85e7-07d1b6044e45" providerId="ADAL" clId="{B0ACB4F4-7AD1-4F58-8211-77FB35FC95FD}" dt="2022-10-07T21:44:49.691" v="2484" actId="478"/>
          <ac:picMkLst>
            <pc:docMk/>
            <pc:sldMk cId="2010505450" sldId="270"/>
            <ac:picMk id="9" creationId="{79024DDE-252A-38DF-2180-07923C3B5128}"/>
          </ac:picMkLst>
        </pc:picChg>
        <pc:picChg chg="del mod">
          <ac:chgData name="Madison M Wood" userId="6a1897cd-b801-4d8b-85e7-07d1b6044e45" providerId="ADAL" clId="{B0ACB4F4-7AD1-4F58-8211-77FB35FC95FD}" dt="2022-10-07T21:44:53.098" v="2487" actId="478"/>
          <ac:picMkLst>
            <pc:docMk/>
            <pc:sldMk cId="2010505450" sldId="270"/>
            <ac:picMk id="11" creationId="{247FC35C-6C26-69D4-9804-70153085AEF9}"/>
          </ac:picMkLst>
        </pc:picChg>
        <pc:picChg chg="add del mod">
          <ac:chgData name="Madison M Wood" userId="6a1897cd-b801-4d8b-85e7-07d1b6044e45" providerId="ADAL" clId="{B0ACB4F4-7AD1-4F58-8211-77FB35FC95FD}" dt="2022-10-07T21:46:37.249" v="2636" actId="478"/>
          <ac:picMkLst>
            <pc:docMk/>
            <pc:sldMk cId="2010505450" sldId="270"/>
            <ac:picMk id="13" creationId="{BCE9D77C-49E5-59C6-F8E7-254FAB1C41A7}"/>
          </ac:picMkLst>
        </pc:picChg>
        <pc:picChg chg="add del mod">
          <ac:chgData name="Madison M Wood" userId="6a1897cd-b801-4d8b-85e7-07d1b6044e45" providerId="ADAL" clId="{B0ACB4F4-7AD1-4F58-8211-77FB35FC95FD}" dt="2022-10-07T21:47:01.457" v="2646" actId="478"/>
          <ac:picMkLst>
            <pc:docMk/>
            <pc:sldMk cId="2010505450" sldId="270"/>
            <ac:picMk id="18" creationId="{E81460B3-2BED-A6C9-A6AB-4582423AF6EA}"/>
          </ac:picMkLst>
        </pc:picChg>
      </pc:sldChg>
      <pc:sldChg chg="addSp delSp modSp add mod">
        <pc:chgData name="Madison M Wood" userId="6a1897cd-b801-4d8b-85e7-07d1b6044e45" providerId="ADAL" clId="{B0ACB4F4-7AD1-4F58-8211-77FB35FC95FD}" dt="2022-10-09T21:24:13.557" v="3398"/>
        <pc:sldMkLst>
          <pc:docMk/>
          <pc:sldMk cId="995910820" sldId="271"/>
        </pc:sldMkLst>
        <pc:spChg chg="add mod">
          <ac:chgData name="Madison M Wood" userId="6a1897cd-b801-4d8b-85e7-07d1b6044e45" providerId="ADAL" clId="{B0ACB4F4-7AD1-4F58-8211-77FB35FC95FD}" dt="2022-10-09T21:24:13.557" v="3398"/>
          <ac:spMkLst>
            <pc:docMk/>
            <pc:sldMk cId="995910820" sldId="271"/>
            <ac:spMk id="2" creationId="{65B3A6BF-66DE-FF65-F8EA-0BC50CDC4CD8}"/>
          </ac:spMkLst>
        </pc:spChg>
        <pc:spChg chg="del">
          <ac:chgData name="Madison M Wood" userId="6a1897cd-b801-4d8b-85e7-07d1b6044e45" providerId="ADAL" clId="{B0ACB4F4-7AD1-4F58-8211-77FB35FC95FD}" dt="2022-10-09T21:24:13.332" v="3397" actId="478"/>
          <ac:spMkLst>
            <pc:docMk/>
            <pc:sldMk cId="995910820" sldId="271"/>
            <ac:spMk id="10" creationId="{3D5645A8-F2D4-6D07-C1B9-7779987E9682}"/>
          </ac:spMkLst>
        </pc:spChg>
        <pc:spChg chg="mod">
          <ac:chgData name="Madison M Wood" userId="6a1897cd-b801-4d8b-85e7-07d1b6044e45" providerId="ADAL" clId="{B0ACB4F4-7AD1-4F58-8211-77FB35FC95FD}" dt="2022-10-09T21:11:20.467" v="2807" actId="20577"/>
          <ac:spMkLst>
            <pc:docMk/>
            <pc:sldMk cId="995910820" sldId="271"/>
            <ac:spMk id="15" creationId="{22A0D06C-BE34-DF77-03C6-5E880EAF0F71}"/>
          </ac:spMkLst>
        </pc:spChg>
      </pc:sldChg>
      <pc:sldChg chg="addSp delSp modSp add mod">
        <pc:chgData name="Madison M Wood" userId="6a1897cd-b801-4d8b-85e7-07d1b6044e45" providerId="ADAL" clId="{B0ACB4F4-7AD1-4F58-8211-77FB35FC95FD}" dt="2022-10-09T21:24:16.928" v="3400"/>
        <pc:sldMkLst>
          <pc:docMk/>
          <pc:sldMk cId="1736787892" sldId="272"/>
        </pc:sldMkLst>
        <pc:spChg chg="add mod">
          <ac:chgData name="Madison M Wood" userId="6a1897cd-b801-4d8b-85e7-07d1b6044e45" providerId="ADAL" clId="{B0ACB4F4-7AD1-4F58-8211-77FB35FC95FD}" dt="2022-10-09T21:24:16.928" v="3400"/>
          <ac:spMkLst>
            <pc:docMk/>
            <pc:sldMk cId="1736787892" sldId="272"/>
            <ac:spMk id="2" creationId="{64FBB8A6-1386-CE88-FAB9-3001DB3CBE6E}"/>
          </ac:spMkLst>
        </pc:spChg>
        <pc:spChg chg="del">
          <ac:chgData name="Madison M Wood" userId="6a1897cd-b801-4d8b-85e7-07d1b6044e45" providerId="ADAL" clId="{B0ACB4F4-7AD1-4F58-8211-77FB35FC95FD}" dt="2022-10-09T21:24:16.745" v="3399" actId="478"/>
          <ac:spMkLst>
            <pc:docMk/>
            <pc:sldMk cId="1736787892" sldId="272"/>
            <ac:spMk id="10" creationId="{3D5645A8-F2D4-6D07-C1B9-7779987E9682}"/>
          </ac:spMkLst>
        </pc:spChg>
        <pc:spChg chg="mod">
          <ac:chgData name="Madison M Wood" userId="6a1897cd-b801-4d8b-85e7-07d1b6044e45" providerId="ADAL" clId="{B0ACB4F4-7AD1-4F58-8211-77FB35FC95FD}" dt="2022-10-09T21:12:33.882" v="2921" actId="20577"/>
          <ac:spMkLst>
            <pc:docMk/>
            <pc:sldMk cId="1736787892" sldId="272"/>
            <ac:spMk id="15" creationId="{22A0D06C-BE34-DF77-03C6-5E880EAF0F71}"/>
          </ac:spMkLst>
        </pc:spChg>
      </pc:sldChg>
      <pc:sldChg chg="addSp delSp modSp add mod">
        <pc:chgData name="Madison M Wood" userId="6a1897cd-b801-4d8b-85e7-07d1b6044e45" providerId="ADAL" clId="{B0ACB4F4-7AD1-4F58-8211-77FB35FC95FD}" dt="2022-10-09T21:24:24.553" v="3404"/>
        <pc:sldMkLst>
          <pc:docMk/>
          <pc:sldMk cId="1476954646" sldId="273"/>
        </pc:sldMkLst>
        <pc:spChg chg="add mod">
          <ac:chgData name="Madison M Wood" userId="6a1897cd-b801-4d8b-85e7-07d1b6044e45" providerId="ADAL" clId="{B0ACB4F4-7AD1-4F58-8211-77FB35FC95FD}" dt="2022-10-09T21:24:24.553" v="3404"/>
          <ac:spMkLst>
            <pc:docMk/>
            <pc:sldMk cId="1476954646" sldId="273"/>
            <ac:spMk id="2" creationId="{F5EB8640-DCDF-B855-C779-92BCA840AE1C}"/>
          </ac:spMkLst>
        </pc:spChg>
        <pc:spChg chg="del">
          <ac:chgData name="Madison M Wood" userId="6a1897cd-b801-4d8b-85e7-07d1b6044e45" providerId="ADAL" clId="{B0ACB4F4-7AD1-4F58-8211-77FB35FC95FD}" dt="2022-10-09T21:24:24.342" v="3403" actId="478"/>
          <ac:spMkLst>
            <pc:docMk/>
            <pc:sldMk cId="1476954646" sldId="273"/>
            <ac:spMk id="10" creationId="{3D5645A8-F2D4-6D07-C1B9-7779987E9682}"/>
          </ac:spMkLst>
        </pc:spChg>
        <pc:spChg chg="mod">
          <ac:chgData name="Madison M Wood" userId="6a1897cd-b801-4d8b-85e7-07d1b6044e45" providerId="ADAL" clId="{B0ACB4F4-7AD1-4F58-8211-77FB35FC95FD}" dt="2022-10-09T21:13:47.267" v="3135" actId="20577"/>
          <ac:spMkLst>
            <pc:docMk/>
            <pc:sldMk cId="1476954646" sldId="273"/>
            <ac:spMk id="15" creationId="{22A0D06C-BE34-DF77-03C6-5E880EAF0F71}"/>
          </ac:spMkLst>
        </pc:spChg>
      </pc:sldChg>
      <pc:sldChg chg="addSp delSp modSp add mod">
        <pc:chgData name="Madison M Wood" userId="6a1897cd-b801-4d8b-85e7-07d1b6044e45" providerId="ADAL" clId="{B0ACB4F4-7AD1-4F58-8211-77FB35FC95FD}" dt="2022-10-09T21:24:20.108" v="3402"/>
        <pc:sldMkLst>
          <pc:docMk/>
          <pc:sldMk cId="522827567" sldId="274"/>
        </pc:sldMkLst>
        <pc:spChg chg="add mod">
          <ac:chgData name="Madison M Wood" userId="6a1897cd-b801-4d8b-85e7-07d1b6044e45" providerId="ADAL" clId="{B0ACB4F4-7AD1-4F58-8211-77FB35FC95FD}" dt="2022-10-09T21:24:20.108" v="3402"/>
          <ac:spMkLst>
            <pc:docMk/>
            <pc:sldMk cId="522827567" sldId="274"/>
            <ac:spMk id="2" creationId="{22171A54-277E-7425-F495-A261C19B49A4}"/>
          </ac:spMkLst>
        </pc:spChg>
        <pc:spChg chg="del">
          <ac:chgData name="Madison M Wood" userId="6a1897cd-b801-4d8b-85e7-07d1b6044e45" providerId="ADAL" clId="{B0ACB4F4-7AD1-4F58-8211-77FB35FC95FD}" dt="2022-10-09T21:24:19.891" v="3401" actId="478"/>
          <ac:spMkLst>
            <pc:docMk/>
            <pc:sldMk cId="522827567" sldId="274"/>
            <ac:spMk id="10" creationId="{3D5645A8-F2D4-6D07-C1B9-7779987E9682}"/>
          </ac:spMkLst>
        </pc:spChg>
        <pc:spChg chg="mod">
          <ac:chgData name="Madison M Wood" userId="6a1897cd-b801-4d8b-85e7-07d1b6044e45" providerId="ADAL" clId="{B0ACB4F4-7AD1-4F58-8211-77FB35FC95FD}" dt="2022-10-09T21:15:18.688" v="3262" actId="20577"/>
          <ac:spMkLst>
            <pc:docMk/>
            <pc:sldMk cId="522827567" sldId="274"/>
            <ac:spMk id="15" creationId="{22A0D06C-BE34-DF77-03C6-5E880EAF0F71}"/>
          </ac:spMkLst>
        </pc:spChg>
      </pc:sldChg>
      <pc:sldChg chg="addSp delSp modSp add mod">
        <pc:chgData name="Madison M Wood" userId="6a1897cd-b801-4d8b-85e7-07d1b6044e45" providerId="ADAL" clId="{B0ACB4F4-7AD1-4F58-8211-77FB35FC95FD}" dt="2022-10-11T03:47:00.650" v="4879" actId="14100"/>
        <pc:sldMkLst>
          <pc:docMk/>
          <pc:sldMk cId="1288836565" sldId="275"/>
        </pc:sldMkLst>
        <pc:spChg chg="add mod">
          <ac:chgData name="Madison M Wood" userId="6a1897cd-b801-4d8b-85e7-07d1b6044e45" providerId="ADAL" clId="{B0ACB4F4-7AD1-4F58-8211-77FB35FC95FD}" dt="2022-10-11T03:47:00.650" v="4879" actId="14100"/>
          <ac:spMkLst>
            <pc:docMk/>
            <pc:sldMk cId="1288836565" sldId="275"/>
            <ac:spMk id="6" creationId="{2FD72C8E-670F-CCF1-A054-9C95E362E19E}"/>
          </ac:spMkLst>
        </pc:spChg>
        <pc:spChg chg="mod">
          <ac:chgData name="Madison M Wood" userId="6a1897cd-b801-4d8b-85e7-07d1b6044e45" providerId="ADAL" clId="{B0ACB4F4-7AD1-4F58-8211-77FB35FC95FD}" dt="2022-10-09T21:18:05.092" v="3292" actId="20577"/>
          <ac:spMkLst>
            <pc:docMk/>
            <pc:sldMk cId="1288836565" sldId="275"/>
            <ac:spMk id="7" creationId="{54D61825-9F55-02DD-F69A-CF366BFBB96E}"/>
          </ac:spMkLst>
        </pc:spChg>
        <pc:spChg chg="add del mod">
          <ac:chgData name="Madison M Wood" userId="6a1897cd-b801-4d8b-85e7-07d1b6044e45" providerId="ADAL" clId="{B0ACB4F4-7AD1-4F58-8211-77FB35FC95FD}" dt="2022-10-09T21:23:40.135" v="3392"/>
          <ac:spMkLst>
            <pc:docMk/>
            <pc:sldMk cId="1288836565" sldId="275"/>
            <ac:spMk id="8" creationId="{42E240EB-84C0-CBC3-0DF3-994CDC71CD46}"/>
          </ac:spMkLst>
        </pc:spChg>
        <pc:spChg chg="add del mod">
          <ac:chgData name="Madison M Wood" userId="6a1897cd-b801-4d8b-85e7-07d1b6044e45" providerId="ADAL" clId="{B0ACB4F4-7AD1-4F58-8211-77FB35FC95FD}" dt="2022-10-09T21:23:44.235" v="3394"/>
          <ac:spMkLst>
            <pc:docMk/>
            <pc:sldMk cId="1288836565" sldId="275"/>
            <ac:spMk id="9" creationId="{25E3EA6A-FF83-F833-AB33-29DF33D40742}"/>
          </ac:spMkLst>
        </pc:spChg>
        <pc:spChg chg="add mod">
          <ac:chgData name="Madison M Wood" userId="6a1897cd-b801-4d8b-85e7-07d1b6044e45" providerId="ADAL" clId="{B0ACB4F4-7AD1-4F58-8211-77FB35FC95FD}" dt="2022-10-09T21:24:28.035" v="3405"/>
          <ac:spMkLst>
            <pc:docMk/>
            <pc:sldMk cId="1288836565" sldId="275"/>
            <ac:spMk id="11" creationId="{675F4F5C-D68B-54DE-9FDE-01942498D514}"/>
          </ac:spMkLst>
        </pc:spChg>
        <pc:spChg chg="del">
          <ac:chgData name="Madison M Wood" userId="6a1897cd-b801-4d8b-85e7-07d1b6044e45" providerId="ADAL" clId="{B0ACB4F4-7AD1-4F58-8211-77FB35FC95FD}" dt="2022-10-09T21:21:08.221" v="3306" actId="478"/>
          <ac:spMkLst>
            <pc:docMk/>
            <pc:sldMk cId="1288836565" sldId="275"/>
            <ac:spMk id="15" creationId="{0354A3AD-FD1D-50C9-397A-89A65B8373C8}"/>
          </ac:spMkLst>
        </pc:spChg>
        <pc:picChg chg="add del mod">
          <ac:chgData name="Madison M Wood" userId="6a1897cd-b801-4d8b-85e7-07d1b6044e45" providerId="ADAL" clId="{B0ACB4F4-7AD1-4F58-8211-77FB35FC95FD}" dt="2022-10-09T21:20:34.751" v="3305" actId="478"/>
          <ac:picMkLst>
            <pc:docMk/>
            <pc:sldMk cId="1288836565" sldId="275"/>
            <ac:picMk id="3" creationId="{EBE337E9-56DD-BBF5-1844-47166E0CD102}"/>
          </ac:picMkLst>
        </pc:picChg>
        <pc:picChg chg="add mod">
          <ac:chgData name="Madison M Wood" userId="6a1897cd-b801-4d8b-85e7-07d1b6044e45" providerId="ADAL" clId="{B0ACB4F4-7AD1-4F58-8211-77FB35FC95FD}" dt="2022-10-09T21:21:17.030" v="3313" actId="1076"/>
          <ac:picMkLst>
            <pc:docMk/>
            <pc:sldMk cId="1288836565" sldId="275"/>
            <ac:picMk id="5" creationId="{2F78500D-CA40-545B-7583-CF359E7AE243}"/>
          </ac:picMkLst>
        </pc:picChg>
        <pc:picChg chg="del">
          <ac:chgData name="Madison M Wood" userId="6a1897cd-b801-4d8b-85e7-07d1b6044e45" providerId="ADAL" clId="{B0ACB4F4-7AD1-4F58-8211-77FB35FC95FD}" dt="2022-10-09T21:21:09.480" v="3307" actId="478"/>
          <ac:picMkLst>
            <pc:docMk/>
            <pc:sldMk cId="1288836565" sldId="275"/>
            <ac:picMk id="13" creationId="{D2AA7D77-1FB7-7C09-2068-547BFD27BF02}"/>
          </ac:picMkLst>
        </pc:picChg>
      </pc:sldChg>
      <pc:sldChg chg="addSp delSp modSp add del mod">
        <pc:chgData name="Madison M Wood" userId="6a1897cd-b801-4d8b-85e7-07d1b6044e45" providerId="ADAL" clId="{B0ACB4F4-7AD1-4F58-8211-77FB35FC95FD}" dt="2022-10-11T03:41:09.612" v="4865" actId="47"/>
        <pc:sldMkLst>
          <pc:docMk/>
          <pc:sldMk cId="3683769088" sldId="276"/>
        </pc:sldMkLst>
        <pc:spChg chg="add mod">
          <ac:chgData name="Madison M Wood" userId="6a1897cd-b801-4d8b-85e7-07d1b6044e45" providerId="ADAL" clId="{B0ACB4F4-7AD1-4F58-8211-77FB35FC95FD}" dt="2022-10-09T21:50:05.796" v="3704" actId="947"/>
          <ac:spMkLst>
            <pc:docMk/>
            <pc:sldMk cId="3683769088" sldId="276"/>
            <ac:spMk id="2" creationId="{9A40079B-4467-0CB2-FD71-FA05B8EDBC54}"/>
          </ac:spMkLst>
        </pc:spChg>
        <pc:spChg chg="mod">
          <ac:chgData name="Madison M Wood" userId="6a1897cd-b801-4d8b-85e7-07d1b6044e45" providerId="ADAL" clId="{B0ACB4F4-7AD1-4F58-8211-77FB35FC95FD}" dt="2022-10-09T21:50:47.722" v="3785" actId="404"/>
          <ac:spMkLst>
            <pc:docMk/>
            <pc:sldMk cId="3683769088" sldId="276"/>
            <ac:spMk id="6" creationId="{2FD72C8E-670F-CCF1-A054-9C95E362E19E}"/>
          </ac:spMkLst>
        </pc:spChg>
        <pc:spChg chg="mod">
          <ac:chgData name="Madison M Wood" userId="6a1897cd-b801-4d8b-85e7-07d1b6044e45" providerId="ADAL" clId="{B0ACB4F4-7AD1-4F58-8211-77FB35FC95FD}" dt="2022-10-09T21:26:28.247" v="3441" actId="20577"/>
          <ac:spMkLst>
            <pc:docMk/>
            <pc:sldMk cId="3683769088" sldId="276"/>
            <ac:spMk id="7" creationId="{54D61825-9F55-02DD-F69A-CF366BFBB96E}"/>
          </ac:spMkLst>
        </pc:spChg>
        <pc:spChg chg="add del mod">
          <ac:chgData name="Madison M Wood" userId="6a1897cd-b801-4d8b-85e7-07d1b6044e45" providerId="ADAL" clId="{B0ACB4F4-7AD1-4F58-8211-77FB35FC95FD}" dt="2022-10-09T21:46:51.967" v="3619" actId="478"/>
          <ac:spMkLst>
            <pc:docMk/>
            <pc:sldMk cId="3683769088" sldId="276"/>
            <ac:spMk id="8" creationId="{B25A180F-67E3-E4F8-6905-1FC9FB9D9F77}"/>
          </ac:spMkLst>
        </pc:spChg>
        <pc:spChg chg="add del mod">
          <ac:chgData name="Madison M Wood" userId="6a1897cd-b801-4d8b-85e7-07d1b6044e45" providerId="ADAL" clId="{B0ACB4F4-7AD1-4F58-8211-77FB35FC95FD}" dt="2022-10-09T21:46:35.426" v="3613"/>
          <ac:spMkLst>
            <pc:docMk/>
            <pc:sldMk cId="3683769088" sldId="276"/>
            <ac:spMk id="9" creationId="{B5384A98-7396-8050-E720-1AE8A9B49966}"/>
          </ac:spMkLst>
        </pc:spChg>
        <pc:spChg chg="del">
          <ac:chgData name="Madison M Wood" userId="6a1897cd-b801-4d8b-85e7-07d1b6044e45" providerId="ADAL" clId="{B0ACB4F4-7AD1-4F58-8211-77FB35FC95FD}" dt="2022-10-09T21:26:31.676" v="3442" actId="478"/>
          <ac:spMkLst>
            <pc:docMk/>
            <pc:sldMk cId="3683769088" sldId="276"/>
            <ac:spMk id="11" creationId="{675F4F5C-D68B-54DE-9FDE-01942498D514}"/>
          </ac:spMkLst>
        </pc:spChg>
        <pc:spChg chg="add del mod">
          <ac:chgData name="Madison M Wood" userId="6a1897cd-b801-4d8b-85e7-07d1b6044e45" providerId="ADAL" clId="{B0ACB4F4-7AD1-4F58-8211-77FB35FC95FD}" dt="2022-10-09T21:46:40.942" v="3615"/>
          <ac:spMkLst>
            <pc:docMk/>
            <pc:sldMk cId="3683769088" sldId="276"/>
            <ac:spMk id="12" creationId="{5F67C7FF-C274-BF0A-BB46-D9013FB65650}"/>
          </ac:spMkLst>
        </pc:spChg>
        <pc:picChg chg="add del mod">
          <ac:chgData name="Madison M Wood" userId="6a1897cd-b801-4d8b-85e7-07d1b6044e45" providerId="ADAL" clId="{B0ACB4F4-7AD1-4F58-8211-77FB35FC95FD}" dt="2022-10-09T21:49:41.242" v="3683" actId="478"/>
          <ac:picMkLst>
            <pc:docMk/>
            <pc:sldMk cId="3683769088" sldId="276"/>
            <ac:picMk id="4" creationId="{2A10B5B8-36DC-2FBB-E80C-87577943C9AF}"/>
          </ac:picMkLst>
        </pc:picChg>
        <pc:picChg chg="del">
          <ac:chgData name="Madison M Wood" userId="6a1897cd-b801-4d8b-85e7-07d1b6044e45" providerId="ADAL" clId="{B0ACB4F4-7AD1-4F58-8211-77FB35FC95FD}" dt="2022-10-09T21:26:20.837" v="3409" actId="478"/>
          <ac:picMkLst>
            <pc:docMk/>
            <pc:sldMk cId="3683769088" sldId="276"/>
            <ac:picMk id="5" creationId="{2F78500D-CA40-545B-7583-CF359E7AE243}"/>
          </ac:picMkLst>
        </pc:picChg>
        <pc:picChg chg="add mod">
          <ac:chgData name="Madison M Wood" userId="6a1897cd-b801-4d8b-85e7-07d1b6044e45" providerId="ADAL" clId="{B0ACB4F4-7AD1-4F58-8211-77FB35FC95FD}" dt="2022-10-09T21:49:45.030" v="3687" actId="1076"/>
          <ac:picMkLst>
            <pc:docMk/>
            <pc:sldMk cId="3683769088" sldId="276"/>
            <ac:picMk id="14" creationId="{3CBBD015-759C-1F81-651C-E4AB2AC43970}"/>
          </ac:picMkLst>
        </pc:picChg>
      </pc:sldChg>
      <pc:sldChg chg="addSp delSp modSp add mod delAnim modAnim">
        <pc:chgData name="Madison M Wood" userId="6a1897cd-b801-4d8b-85e7-07d1b6044e45" providerId="ADAL" clId="{B0ACB4F4-7AD1-4F58-8211-77FB35FC95FD}" dt="2022-10-09T21:40:05.167" v="3598" actId="1076"/>
        <pc:sldMkLst>
          <pc:docMk/>
          <pc:sldMk cId="1693114702" sldId="277"/>
        </pc:sldMkLst>
        <pc:spChg chg="del">
          <ac:chgData name="Madison M Wood" userId="6a1897cd-b801-4d8b-85e7-07d1b6044e45" providerId="ADAL" clId="{B0ACB4F4-7AD1-4F58-8211-77FB35FC95FD}" dt="2022-10-09T21:39:58.322" v="3595"/>
          <ac:spMkLst>
            <pc:docMk/>
            <pc:sldMk cId="1693114702" sldId="277"/>
            <ac:spMk id="4" creationId="{25092D87-AE81-CCFD-C9B3-BEDAA93BEAAD}"/>
          </ac:spMkLst>
        </pc:spChg>
        <pc:picChg chg="del">
          <ac:chgData name="Madison M Wood" userId="6a1897cd-b801-4d8b-85e7-07d1b6044e45" providerId="ADAL" clId="{B0ACB4F4-7AD1-4F58-8211-77FB35FC95FD}" dt="2022-10-09T21:39:47.854" v="3594" actId="478"/>
          <ac:picMkLst>
            <pc:docMk/>
            <pc:sldMk cId="1693114702" sldId="277"/>
            <ac:picMk id="2" creationId="{279FF95E-2CF1-C2A5-ED7F-5EF55D4DF54C}"/>
          </ac:picMkLst>
        </pc:picChg>
        <pc:picChg chg="add mod">
          <ac:chgData name="Madison M Wood" userId="6a1897cd-b801-4d8b-85e7-07d1b6044e45" providerId="ADAL" clId="{B0ACB4F4-7AD1-4F58-8211-77FB35FC95FD}" dt="2022-10-09T21:40:05.167" v="3598" actId="1076"/>
          <ac:picMkLst>
            <pc:docMk/>
            <pc:sldMk cId="1693114702" sldId="277"/>
            <ac:picMk id="3" creationId="{27545637-0DB5-8B42-676E-EC9A7DCA0ABF}"/>
          </ac:picMkLst>
        </pc:picChg>
      </pc:sldChg>
      <pc:sldChg chg="addSp delSp modSp add mod">
        <pc:chgData name="Madison M Wood" userId="6a1897cd-b801-4d8b-85e7-07d1b6044e45" providerId="ADAL" clId="{B0ACB4F4-7AD1-4F58-8211-77FB35FC95FD}" dt="2022-10-09T22:02:21.677" v="3996" actId="1076"/>
        <pc:sldMkLst>
          <pc:docMk/>
          <pc:sldMk cId="2688316199" sldId="278"/>
        </pc:sldMkLst>
        <pc:spChg chg="del">
          <ac:chgData name="Madison M Wood" userId="6a1897cd-b801-4d8b-85e7-07d1b6044e45" providerId="ADAL" clId="{B0ACB4F4-7AD1-4F58-8211-77FB35FC95FD}" dt="2022-10-09T21:55:14.626" v="3788" actId="478"/>
          <ac:spMkLst>
            <pc:docMk/>
            <pc:sldMk cId="2688316199" sldId="278"/>
            <ac:spMk id="6" creationId="{2FD72C8E-670F-CCF1-A054-9C95E362E19E}"/>
          </ac:spMkLst>
        </pc:spChg>
        <pc:spChg chg="del">
          <ac:chgData name="Madison M Wood" userId="6a1897cd-b801-4d8b-85e7-07d1b6044e45" providerId="ADAL" clId="{B0ACB4F4-7AD1-4F58-8211-77FB35FC95FD}" dt="2022-10-09T21:56:38.585" v="3789" actId="478"/>
          <ac:spMkLst>
            <pc:docMk/>
            <pc:sldMk cId="2688316199" sldId="278"/>
            <ac:spMk id="7" creationId="{54D61825-9F55-02DD-F69A-CF366BFBB96E}"/>
          </ac:spMkLst>
        </pc:spChg>
        <pc:spChg chg="add mod">
          <ac:chgData name="Madison M Wood" userId="6a1897cd-b801-4d8b-85e7-07d1b6044e45" providerId="ADAL" clId="{B0ACB4F4-7AD1-4F58-8211-77FB35FC95FD}" dt="2022-10-09T22:02:21.677" v="3996" actId="1076"/>
          <ac:spMkLst>
            <pc:docMk/>
            <pc:sldMk cId="2688316199" sldId="278"/>
            <ac:spMk id="8" creationId="{2E01BC21-B500-514F-7593-7BC382A6B802}"/>
          </ac:spMkLst>
        </pc:spChg>
        <pc:picChg chg="add mod modCrop">
          <ac:chgData name="Madison M Wood" userId="6a1897cd-b801-4d8b-85e7-07d1b6044e45" providerId="ADAL" clId="{B0ACB4F4-7AD1-4F58-8211-77FB35FC95FD}" dt="2022-10-09T22:02:17.615" v="3995" actId="1035"/>
          <ac:picMkLst>
            <pc:docMk/>
            <pc:sldMk cId="2688316199" sldId="278"/>
            <ac:picMk id="3" creationId="{C805673F-65AC-419D-55EC-30363758F73F}"/>
          </ac:picMkLst>
        </pc:picChg>
        <pc:picChg chg="add mod modCrop">
          <ac:chgData name="Madison M Wood" userId="6a1897cd-b801-4d8b-85e7-07d1b6044e45" providerId="ADAL" clId="{B0ACB4F4-7AD1-4F58-8211-77FB35FC95FD}" dt="2022-10-09T22:02:17.615" v="3995" actId="1035"/>
          <ac:picMkLst>
            <pc:docMk/>
            <pc:sldMk cId="2688316199" sldId="278"/>
            <ac:picMk id="4" creationId="{4C2BE2C8-C85A-6F76-B28A-F2429A138942}"/>
          </ac:picMkLst>
        </pc:picChg>
        <pc:picChg chg="del">
          <ac:chgData name="Madison M Wood" userId="6a1897cd-b801-4d8b-85e7-07d1b6044e45" providerId="ADAL" clId="{B0ACB4F4-7AD1-4F58-8211-77FB35FC95FD}" dt="2022-10-09T21:55:12.573" v="3787" actId="478"/>
          <ac:picMkLst>
            <pc:docMk/>
            <pc:sldMk cId="2688316199" sldId="278"/>
            <ac:picMk id="5" creationId="{2F78500D-CA40-545B-7583-CF359E7AE243}"/>
          </ac:picMkLst>
        </pc:picChg>
      </pc:sldChg>
      <pc:sldChg chg="delSp modSp add mod">
        <pc:chgData name="Madison M Wood" userId="6a1897cd-b801-4d8b-85e7-07d1b6044e45" providerId="ADAL" clId="{B0ACB4F4-7AD1-4F58-8211-77FB35FC95FD}" dt="2022-10-09T22:05:00.597" v="4142" actId="20577"/>
        <pc:sldMkLst>
          <pc:docMk/>
          <pc:sldMk cId="3119386281" sldId="279"/>
        </pc:sldMkLst>
        <pc:spChg chg="mod">
          <ac:chgData name="Madison M Wood" userId="6a1897cd-b801-4d8b-85e7-07d1b6044e45" providerId="ADAL" clId="{B0ACB4F4-7AD1-4F58-8211-77FB35FC95FD}" dt="2022-10-09T22:05:00.597" v="4142" actId="20577"/>
          <ac:spMkLst>
            <pc:docMk/>
            <pc:sldMk cId="3119386281" sldId="279"/>
            <ac:spMk id="2" creationId="{9A40079B-4467-0CB2-FD71-FA05B8EDBC54}"/>
          </ac:spMkLst>
        </pc:spChg>
        <pc:spChg chg="del">
          <ac:chgData name="Madison M Wood" userId="6a1897cd-b801-4d8b-85e7-07d1b6044e45" providerId="ADAL" clId="{B0ACB4F4-7AD1-4F58-8211-77FB35FC95FD}" dt="2022-10-09T22:03:07.906" v="4006" actId="478"/>
          <ac:spMkLst>
            <pc:docMk/>
            <pc:sldMk cId="3119386281" sldId="279"/>
            <ac:spMk id="6" creationId="{2FD72C8E-670F-CCF1-A054-9C95E362E19E}"/>
          </ac:spMkLst>
        </pc:spChg>
        <pc:spChg chg="mod">
          <ac:chgData name="Madison M Wood" userId="6a1897cd-b801-4d8b-85e7-07d1b6044e45" providerId="ADAL" clId="{B0ACB4F4-7AD1-4F58-8211-77FB35FC95FD}" dt="2022-10-09T22:03:04.129" v="4004" actId="20577"/>
          <ac:spMkLst>
            <pc:docMk/>
            <pc:sldMk cId="3119386281" sldId="279"/>
            <ac:spMk id="7" creationId="{54D61825-9F55-02DD-F69A-CF366BFBB96E}"/>
          </ac:spMkLst>
        </pc:spChg>
        <pc:picChg chg="del">
          <ac:chgData name="Madison M Wood" userId="6a1897cd-b801-4d8b-85e7-07d1b6044e45" providerId="ADAL" clId="{B0ACB4F4-7AD1-4F58-8211-77FB35FC95FD}" dt="2022-10-09T22:03:05.736" v="4005" actId="478"/>
          <ac:picMkLst>
            <pc:docMk/>
            <pc:sldMk cId="3119386281" sldId="279"/>
            <ac:picMk id="14" creationId="{3CBBD015-759C-1F81-651C-E4AB2AC43970}"/>
          </ac:picMkLst>
        </pc:picChg>
      </pc:sldChg>
      <pc:sldChg chg="delSp del mod">
        <pc:chgData name="Madison M Wood" userId="6a1897cd-b801-4d8b-85e7-07d1b6044e45" providerId="ADAL" clId="{B0ACB4F4-7AD1-4F58-8211-77FB35FC95FD}" dt="2022-10-11T03:56:02.724" v="4882" actId="47"/>
        <pc:sldMkLst>
          <pc:docMk/>
          <pc:sldMk cId="1247458085" sldId="294"/>
        </pc:sldMkLst>
        <pc:picChg chg="del">
          <ac:chgData name="Madison M Wood" userId="6a1897cd-b801-4d8b-85e7-07d1b6044e45" providerId="ADAL" clId="{B0ACB4F4-7AD1-4F58-8211-77FB35FC95FD}" dt="2022-10-11T03:47:21.412" v="4880" actId="478"/>
          <ac:picMkLst>
            <pc:docMk/>
            <pc:sldMk cId="1247458085" sldId="294"/>
            <ac:picMk id="8" creationId="{871DC22E-1A12-FC92-A83F-390D649AF8CB}"/>
          </ac:picMkLst>
        </pc:picChg>
      </pc:sldChg>
      <pc:sldChg chg="addSp delSp modSp add mod">
        <pc:chgData name="Madison M Wood" userId="6a1897cd-b801-4d8b-85e7-07d1b6044e45" providerId="ADAL" clId="{B0ACB4F4-7AD1-4F58-8211-77FB35FC95FD}" dt="2022-10-11T03:15:49.413" v="4444" actId="5793"/>
        <pc:sldMkLst>
          <pc:docMk/>
          <pc:sldMk cId="2519053510" sldId="295"/>
        </pc:sldMkLst>
        <pc:spChg chg="mod">
          <ac:chgData name="Madison M Wood" userId="6a1897cd-b801-4d8b-85e7-07d1b6044e45" providerId="ADAL" clId="{B0ACB4F4-7AD1-4F58-8211-77FB35FC95FD}" dt="2022-10-11T03:08:09.655" v="4315" actId="14100"/>
          <ac:spMkLst>
            <pc:docMk/>
            <pc:sldMk cId="2519053510" sldId="295"/>
            <ac:spMk id="2" creationId="{9A40079B-4467-0CB2-FD71-FA05B8EDBC54}"/>
          </ac:spMkLst>
        </pc:spChg>
        <pc:spChg chg="add del">
          <ac:chgData name="Madison M Wood" userId="6a1897cd-b801-4d8b-85e7-07d1b6044e45" providerId="ADAL" clId="{B0ACB4F4-7AD1-4F58-8211-77FB35FC95FD}" dt="2022-10-11T03:04:22.083" v="4175" actId="22"/>
          <ac:spMkLst>
            <pc:docMk/>
            <pc:sldMk cId="2519053510" sldId="295"/>
            <ac:spMk id="4" creationId="{3F1E2A00-E96B-BD11-1EE7-D3FEEDF410E1}"/>
          </ac:spMkLst>
        </pc:spChg>
        <pc:spChg chg="add mod">
          <ac:chgData name="Madison M Wood" userId="6a1897cd-b801-4d8b-85e7-07d1b6044e45" providerId="ADAL" clId="{B0ACB4F4-7AD1-4F58-8211-77FB35FC95FD}" dt="2022-10-11T03:04:36.473" v="4177" actId="1076"/>
          <ac:spMkLst>
            <pc:docMk/>
            <pc:sldMk cId="2519053510" sldId="295"/>
            <ac:spMk id="5" creationId="{B6A76FD8-010C-5A99-5C21-95B8AAEAA96B}"/>
          </ac:spMkLst>
        </pc:spChg>
        <pc:spChg chg="mod">
          <ac:chgData name="Madison M Wood" userId="6a1897cd-b801-4d8b-85e7-07d1b6044e45" providerId="ADAL" clId="{B0ACB4F4-7AD1-4F58-8211-77FB35FC95FD}" dt="2022-10-11T03:15:49.413" v="4444" actId="5793"/>
          <ac:spMkLst>
            <pc:docMk/>
            <pc:sldMk cId="2519053510" sldId="295"/>
            <ac:spMk id="6" creationId="{2FD72C8E-670F-CCF1-A054-9C95E362E19E}"/>
          </ac:spMkLst>
        </pc:spChg>
        <pc:spChg chg="mod">
          <ac:chgData name="Madison M Wood" userId="6a1897cd-b801-4d8b-85e7-07d1b6044e45" providerId="ADAL" clId="{B0ACB4F4-7AD1-4F58-8211-77FB35FC95FD}" dt="2022-10-11T03:04:12.996" v="4168" actId="21"/>
          <ac:spMkLst>
            <pc:docMk/>
            <pc:sldMk cId="2519053510" sldId="295"/>
            <ac:spMk id="7" creationId="{54D61825-9F55-02DD-F69A-CF366BFBB96E}"/>
          </ac:spMkLst>
        </pc:spChg>
        <pc:spChg chg="add mod">
          <ac:chgData name="Madison M Wood" userId="6a1897cd-b801-4d8b-85e7-07d1b6044e45" providerId="ADAL" clId="{B0ACB4F4-7AD1-4F58-8211-77FB35FC95FD}" dt="2022-10-11T03:15:25.636" v="4435" actId="1035"/>
          <ac:spMkLst>
            <pc:docMk/>
            <pc:sldMk cId="2519053510" sldId="295"/>
            <ac:spMk id="12" creationId="{0417B4C4-D441-DAA2-3F07-DED3036871E6}"/>
          </ac:spMkLst>
        </pc:spChg>
        <pc:picChg chg="add mod">
          <ac:chgData name="Madison M Wood" userId="6a1897cd-b801-4d8b-85e7-07d1b6044e45" providerId="ADAL" clId="{B0ACB4F4-7AD1-4F58-8211-77FB35FC95FD}" dt="2022-10-11T03:15:16.361" v="4430" actId="14100"/>
          <ac:picMkLst>
            <pc:docMk/>
            <pc:sldMk cId="2519053510" sldId="295"/>
            <ac:picMk id="9" creationId="{26C0C6BE-D03C-A344-04BD-28244F6F2D32}"/>
          </ac:picMkLst>
        </pc:picChg>
        <pc:picChg chg="del">
          <ac:chgData name="Madison M Wood" userId="6a1897cd-b801-4d8b-85e7-07d1b6044e45" providerId="ADAL" clId="{B0ACB4F4-7AD1-4F58-8211-77FB35FC95FD}" dt="2022-10-11T03:04:58.614" v="4183" actId="478"/>
          <ac:picMkLst>
            <pc:docMk/>
            <pc:sldMk cId="2519053510" sldId="295"/>
            <ac:picMk id="14" creationId="{3CBBD015-759C-1F81-651C-E4AB2AC43970}"/>
          </ac:picMkLst>
        </pc:picChg>
        <pc:picChg chg="add mod">
          <ac:chgData name="Madison M Wood" userId="6a1897cd-b801-4d8b-85e7-07d1b6044e45" providerId="ADAL" clId="{B0ACB4F4-7AD1-4F58-8211-77FB35FC95FD}" dt="2022-10-11T03:14:38.936" v="4428" actId="14100"/>
          <ac:picMkLst>
            <pc:docMk/>
            <pc:sldMk cId="2519053510" sldId="295"/>
            <ac:picMk id="15" creationId="{6DCFD016-F106-D005-286A-1CD2C259996C}"/>
          </ac:picMkLst>
        </pc:picChg>
      </pc:sldChg>
      <pc:sldChg chg="addSp delSp modSp add mod">
        <pc:chgData name="Madison M Wood" userId="6a1897cd-b801-4d8b-85e7-07d1b6044e45" providerId="ADAL" clId="{B0ACB4F4-7AD1-4F58-8211-77FB35FC95FD}" dt="2022-10-11T03:28:00.756" v="4492" actId="1076"/>
        <pc:sldMkLst>
          <pc:docMk/>
          <pc:sldMk cId="1806692123" sldId="296"/>
        </pc:sldMkLst>
        <pc:spChg chg="del">
          <ac:chgData name="Madison M Wood" userId="6a1897cd-b801-4d8b-85e7-07d1b6044e45" providerId="ADAL" clId="{B0ACB4F4-7AD1-4F58-8211-77FB35FC95FD}" dt="2022-10-11T03:19:44.694" v="4448" actId="478"/>
          <ac:spMkLst>
            <pc:docMk/>
            <pc:sldMk cId="1806692123" sldId="296"/>
            <ac:spMk id="2" creationId="{9A40079B-4467-0CB2-FD71-FA05B8EDBC54}"/>
          </ac:spMkLst>
        </pc:spChg>
        <pc:spChg chg="add mod">
          <ac:chgData name="Madison M Wood" userId="6a1897cd-b801-4d8b-85e7-07d1b6044e45" providerId="ADAL" clId="{B0ACB4F4-7AD1-4F58-8211-77FB35FC95FD}" dt="2022-10-11T03:20:14.999" v="4478" actId="20577"/>
          <ac:spMkLst>
            <pc:docMk/>
            <pc:sldMk cId="1806692123" sldId="296"/>
            <ac:spMk id="5" creationId="{1BA17560-A891-8ABA-F2EB-DF084147A959}"/>
          </ac:spMkLst>
        </pc:spChg>
        <pc:spChg chg="del">
          <ac:chgData name="Madison M Wood" userId="6a1897cd-b801-4d8b-85e7-07d1b6044e45" providerId="ADAL" clId="{B0ACB4F4-7AD1-4F58-8211-77FB35FC95FD}" dt="2022-10-11T03:19:48.572" v="4450" actId="478"/>
          <ac:spMkLst>
            <pc:docMk/>
            <pc:sldMk cId="1806692123" sldId="296"/>
            <ac:spMk id="6" creationId="{2FD72C8E-670F-CCF1-A054-9C95E362E19E}"/>
          </ac:spMkLst>
        </pc:spChg>
        <pc:picChg chg="add mod">
          <ac:chgData name="Madison M Wood" userId="6a1897cd-b801-4d8b-85e7-07d1b6044e45" providerId="ADAL" clId="{B0ACB4F4-7AD1-4F58-8211-77FB35FC95FD}" dt="2022-10-11T03:28:00.756" v="4492" actId="1076"/>
          <ac:picMkLst>
            <pc:docMk/>
            <pc:sldMk cId="1806692123" sldId="296"/>
            <ac:picMk id="4" creationId="{5FF536C7-B7EB-390F-8CC2-268692DD0D5C}"/>
          </ac:picMkLst>
        </pc:picChg>
        <pc:picChg chg="add del">
          <ac:chgData name="Madison M Wood" userId="6a1897cd-b801-4d8b-85e7-07d1b6044e45" providerId="ADAL" clId="{B0ACB4F4-7AD1-4F58-8211-77FB35FC95FD}" dt="2022-10-11T03:26:05.060" v="4481" actId="22"/>
          <ac:picMkLst>
            <pc:docMk/>
            <pc:sldMk cId="1806692123" sldId="296"/>
            <ac:picMk id="9" creationId="{9C7B2BF2-D300-7955-0102-E84585A9CEAF}"/>
          </ac:picMkLst>
        </pc:picChg>
        <pc:picChg chg="del">
          <ac:chgData name="Madison M Wood" userId="6a1897cd-b801-4d8b-85e7-07d1b6044e45" providerId="ADAL" clId="{B0ACB4F4-7AD1-4F58-8211-77FB35FC95FD}" dt="2022-10-11T03:19:45.962" v="4449" actId="478"/>
          <ac:picMkLst>
            <pc:docMk/>
            <pc:sldMk cId="1806692123" sldId="296"/>
            <ac:picMk id="14" creationId="{3CBBD015-759C-1F81-651C-E4AB2AC43970}"/>
          </ac:picMkLst>
        </pc:picChg>
      </pc:sldChg>
      <pc:sldChg chg="add del">
        <pc:chgData name="Madison M Wood" userId="6a1897cd-b801-4d8b-85e7-07d1b6044e45" providerId="ADAL" clId="{B0ACB4F4-7AD1-4F58-8211-77FB35FC95FD}" dt="2022-10-11T03:19:34.231" v="4446" actId="47"/>
        <pc:sldMkLst>
          <pc:docMk/>
          <pc:sldMk cId="2673605975" sldId="296"/>
        </pc:sldMkLst>
      </pc:sldChg>
      <pc:sldChg chg="addSp delSp modSp add mod">
        <pc:chgData name="Madison M Wood" userId="6a1897cd-b801-4d8b-85e7-07d1b6044e45" providerId="ADAL" clId="{B0ACB4F4-7AD1-4F58-8211-77FB35FC95FD}" dt="2022-10-11T03:55:02.242" v="4881" actId="1076"/>
        <pc:sldMkLst>
          <pc:docMk/>
          <pc:sldMk cId="2881156215" sldId="297"/>
        </pc:sldMkLst>
        <pc:spChg chg="del">
          <ac:chgData name="Madison M Wood" userId="6a1897cd-b801-4d8b-85e7-07d1b6044e45" providerId="ADAL" clId="{B0ACB4F4-7AD1-4F58-8211-77FB35FC95FD}" dt="2022-10-11T03:27:43.470" v="4488" actId="478"/>
          <ac:spMkLst>
            <pc:docMk/>
            <pc:sldMk cId="2881156215" sldId="297"/>
            <ac:spMk id="5" creationId="{1BA17560-A891-8ABA-F2EB-DF084147A959}"/>
          </ac:spMkLst>
        </pc:spChg>
        <pc:spChg chg="add del mod">
          <ac:chgData name="Madison M Wood" userId="6a1897cd-b801-4d8b-85e7-07d1b6044e45" providerId="ADAL" clId="{B0ACB4F4-7AD1-4F58-8211-77FB35FC95FD}" dt="2022-10-11T03:33:03.950" v="4552" actId="478"/>
          <ac:spMkLst>
            <pc:docMk/>
            <pc:sldMk cId="2881156215" sldId="297"/>
            <ac:spMk id="11" creationId="{1963B6B6-49DB-D789-50D5-2F2ED6185E96}"/>
          </ac:spMkLst>
        </pc:spChg>
        <pc:spChg chg="add del mod">
          <ac:chgData name="Madison M Wood" userId="6a1897cd-b801-4d8b-85e7-07d1b6044e45" providerId="ADAL" clId="{B0ACB4F4-7AD1-4F58-8211-77FB35FC95FD}" dt="2022-10-11T03:32:36.242" v="4550" actId="478"/>
          <ac:spMkLst>
            <pc:docMk/>
            <pc:sldMk cId="2881156215" sldId="297"/>
            <ac:spMk id="12" creationId="{47D5E7B6-6470-E5F8-5D01-D2F42CCAB53E}"/>
          </ac:spMkLst>
        </pc:spChg>
        <pc:spChg chg="add mod">
          <ac:chgData name="Madison M Wood" userId="6a1897cd-b801-4d8b-85e7-07d1b6044e45" providerId="ADAL" clId="{B0ACB4F4-7AD1-4F58-8211-77FB35FC95FD}" dt="2022-10-11T03:40:13.905" v="4858" actId="1036"/>
          <ac:spMkLst>
            <pc:docMk/>
            <pc:sldMk cId="2881156215" sldId="297"/>
            <ac:spMk id="17" creationId="{7113EF9D-8251-9AAD-C8FF-CA01F610D284}"/>
          </ac:spMkLst>
        </pc:spChg>
        <pc:spChg chg="add mod">
          <ac:chgData name="Madison M Wood" userId="6a1897cd-b801-4d8b-85e7-07d1b6044e45" providerId="ADAL" clId="{B0ACB4F4-7AD1-4F58-8211-77FB35FC95FD}" dt="2022-10-11T03:40:13.905" v="4858" actId="1036"/>
          <ac:spMkLst>
            <pc:docMk/>
            <pc:sldMk cId="2881156215" sldId="297"/>
            <ac:spMk id="18" creationId="{45CCA062-F482-A790-7C65-4FBE8371EF96}"/>
          </ac:spMkLst>
        </pc:spChg>
        <pc:spChg chg="add mod">
          <ac:chgData name="Madison M Wood" userId="6a1897cd-b801-4d8b-85e7-07d1b6044e45" providerId="ADAL" clId="{B0ACB4F4-7AD1-4F58-8211-77FB35FC95FD}" dt="2022-10-11T03:38:00.605" v="4675" actId="1036"/>
          <ac:spMkLst>
            <pc:docMk/>
            <pc:sldMk cId="2881156215" sldId="297"/>
            <ac:spMk id="19" creationId="{B3211C89-275F-4E81-8316-A4A1CB07F359}"/>
          </ac:spMkLst>
        </pc:spChg>
        <pc:spChg chg="add mod">
          <ac:chgData name="Madison M Wood" userId="6a1897cd-b801-4d8b-85e7-07d1b6044e45" providerId="ADAL" clId="{B0ACB4F4-7AD1-4F58-8211-77FB35FC95FD}" dt="2022-10-11T03:40:21.116" v="4864" actId="1035"/>
          <ac:spMkLst>
            <pc:docMk/>
            <pc:sldMk cId="2881156215" sldId="297"/>
            <ac:spMk id="20" creationId="{223FC3DA-EC4B-C413-2EEC-33DC3438F9F6}"/>
          </ac:spMkLst>
        </pc:spChg>
        <pc:spChg chg="add mod">
          <ac:chgData name="Madison M Wood" userId="6a1897cd-b801-4d8b-85e7-07d1b6044e45" providerId="ADAL" clId="{B0ACB4F4-7AD1-4F58-8211-77FB35FC95FD}" dt="2022-10-11T03:55:02.242" v="4881" actId="1076"/>
          <ac:spMkLst>
            <pc:docMk/>
            <pc:sldMk cId="2881156215" sldId="297"/>
            <ac:spMk id="21" creationId="{9DFFCF3F-84E8-2EC1-DE61-FB7EE8BD0DC2}"/>
          </ac:spMkLst>
        </pc:spChg>
        <pc:picChg chg="add mod">
          <ac:chgData name="Madison M Wood" userId="6a1897cd-b801-4d8b-85e7-07d1b6044e45" providerId="ADAL" clId="{B0ACB4F4-7AD1-4F58-8211-77FB35FC95FD}" dt="2022-10-11T03:37:55.102" v="4666" actId="1035"/>
          <ac:picMkLst>
            <pc:docMk/>
            <pc:sldMk cId="2881156215" sldId="297"/>
            <ac:picMk id="3" creationId="{EE8A1BB5-9532-D623-ED78-9A88D2795B98}"/>
          </ac:picMkLst>
        </pc:picChg>
        <pc:picChg chg="del">
          <ac:chgData name="Madison M Wood" userId="6a1897cd-b801-4d8b-85e7-07d1b6044e45" providerId="ADAL" clId="{B0ACB4F4-7AD1-4F58-8211-77FB35FC95FD}" dt="2022-10-11T03:26:26.764" v="4484" actId="478"/>
          <ac:picMkLst>
            <pc:docMk/>
            <pc:sldMk cId="2881156215" sldId="297"/>
            <ac:picMk id="4" creationId="{5FF536C7-B7EB-390F-8CC2-268692DD0D5C}"/>
          </ac:picMkLst>
        </pc:picChg>
        <pc:picChg chg="add del mod">
          <ac:chgData name="Madison M Wood" userId="6a1897cd-b801-4d8b-85e7-07d1b6044e45" providerId="ADAL" clId="{B0ACB4F4-7AD1-4F58-8211-77FB35FC95FD}" dt="2022-10-11T03:33:42.190" v="4558" actId="478"/>
          <ac:picMkLst>
            <pc:docMk/>
            <pc:sldMk cId="2881156215" sldId="297"/>
            <ac:picMk id="8" creationId="{42EF7852-7058-19F2-DAF2-C0B76A236D37}"/>
          </ac:picMkLst>
        </pc:picChg>
        <pc:picChg chg="add mod">
          <ac:chgData name="Madison M Wood" userId="6a1897cd-b801-4d8b-85e7-07d1b6044e45" providerId="ADAL" clId="{B0ACB4F4-7AD1-4F58-8211-77FB35FC95FD}" dt="2022-10-11T03:40:13.905" v="4858" actId="1036"/>
          <ac:picMkLst>
            <pc:docMk/>
            <pc:sldMk cId="2881156215" sldId="297"/>
            <ac:picMk id="14" creationId="{5C696211-EDE5-7A34-6061-B1F51DA445F0}"/>
          </ac:picMkLst>
        </pc:picChg>
        <pc:picChg chg="add mod">
          <ac:chgData name="Madison M Wood" userId="6a1897cd-b801-4d8b-85e7-07d1b6044e45" providerId="ADAL" clId="{B0ACB4F4-7AD1-4F58-8211-77FB35FC95FD}" dt="2022-10-11T03:40:13.905" v="4858" actId="1036"/>
          <ac:picMkLst>
            <pc:docMk/>
            <pc:sldMk cId="2881156215" sldId="297"/>
            <ac:picMk id="16" creationId="{E01A03AE-160C-02D6-85B6-9279FD60A4B0}"/>
          </ac:picMkLst>
        </pc:picChg>
        <pc:picChg chg="add mod">
          <ac:chgData name="Madison M Wood" userId="6a1897cd-b801-4d8b-85e7-07d1b6044e45" providerId="ADAL" clId="{B0ACB4F4-7AD1-4F58-8211-77FB35FC95FD}" dt="2022-10-11T03:55:02.242" v="4881" actId="1076"/>
          <ac:picMkLst>
            <pc:docMk/>
            <pc:sldMk cId="2881156215" sldId="297"/>
            <ac:picMk id="23" creationId="{AF1ADED6-0C04-EFFB-AC68-158EDA22DB87}"/>
          </ac:picMkLst>
        </pc:picChg>
        <pc:picChg chg="add mod">
          <ac:chgData name="Madison M Wood" userId="6a1897cd-b801-4d8b-85e7-07d1b6044e45" providerId="ADAL" clId="{B0ACB4F4-7AD1-4F58-8211-77FB35FC95FD}" dt="2022-10-11T03:55:02.242" v="4881" actId="1076"/>
          <ac:picMkLst>
            <pc:docMk/>
            <pc:sldMk cId="2881156215" sldId="297"/>
            <ac:picMk id="25" creationId="{D2165AC2-294C-6CD6-82C4-AAA775F73EF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0B13B-515C-4C57-9869-EAA0479BED9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63BF6-C2A8-4876-89D9-737DAA7B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1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https://nap.nationalacademies.org/resource/26278/Ocean_CDR_2021.pdf</a:t>
            </a:r>
          </a:p>
          <a:p>
            <a:r>
              <a:rPr lang="en-US" dirty="0"/>
              <a:t>file:///C:/Users/maddi/Downloads/ocean%20cdr%20public%20briefing%20presentation_final-1.pdf</a:t>
            </a:r>
          </a:p>
          <a:p>
            <a:r>
              <a:rPr lang="en-US" dirty="0"/>
              <a:t>https://nap.nationalacademies.org/read/26278/chapter/2#10</a:t>
            </a:r>
          </a:p>
          <a:p>
            <a:r>
              <a:rPr lang="en-US" dirty="0"/>
              <a:t>https://www2.oceanvisions.org/roadmaps/</a:t>
            </a:r>
          </a:p>
          <a:p>
            <a:r>
              <a:rPr lang="en-US" dirty="0"/>
              <a:t>https://oceanvisions.org/ocean-based-carbon-dioxide-removal/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63BF6-C2A8-4876-89D9-737DAA7B79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50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63BF6-C2A8-4876-89D9-737DAA7B79C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1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63BF6-C2A8-4876-89D9-737DAA7B79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78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63BF6-C2A8-4876-89D9-737DAA7B79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39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63BF6-C2A8-4876-89D9-737DAA7B79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11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63BF6-C2A8-4876-89D9-737DAA7B79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7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63BF6-C2A8-4876-89D9-737DAA7B79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69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63BF6-C2A8-4876-89D9-737DAA7B79C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62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63BF6-C2A8-4876-89D9-737DAA7B79C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36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63BF6-C2A8-4876-89D9-737DAA7B79C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66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6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8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5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0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6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5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0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2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8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4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7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5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10" Type="http://schemas.openxmlformats.org/officeDocument/2006/relationships/image" Target="../media/image34.sv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9wFuZLqy1B4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5obQ6aGSyHY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brl4-xa9DTY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AB23E-E90F-2F5E-ACB5-78A2EA8FE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22363"/>
            <a:ext cx="10668000" cy="3025308"/>
          </a:xfrm>
        </p:spPr>
        <p:txBody>
          <a:bodyPr>
            <a:normAutofit fontScale="90000"/>
          </a:bodyPr>
          <a:lstStyle/>
          <a:p>
            <a:r>
              <a:rPr lang="en-US" i="0" cap="none" dirty="0"/>
              <a:t>ocean-based</a:t>
            </a:r>
            <a:r>
              <a:rPr lang="en-US" b="1" i="0" dirty="0"/>
              <a:t> </a:t>
            </a:r>
            <a:br>
              <a:rPr lang="en-US" b="1" dirty="0"/>
            </a:br>
            <a:r>
              <a:rPr lang="en-US" b="1" i="0" dirty="0"/>
              <a:t>Carbon Dioxide Removal</a:t>
            </a:r>
            <a:br>
              <a:rPr lang="en-US" b="1" i="0" dirty="0"/>
            </a:br>
            <a:r>
              <a:rPr lang="en-US" b="1" i="0" dirty="0"/>
              <a:t>(CDR)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A6D4A-1C75-5C92-F78B-E64824D0A9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Prepared by Madison Wood</a:t>
            </a:r>
          </a:p>
        </p:txBody>
      </p:sp>
    </p:spTree>
    <p:extLst>
      <p:ext uri="{BB962C8B-B14F-4D97-AF65-F5344CB8AC3E}">
        <p14:creationId xmlns:p14="http://schemas.microsoft.com/office/powerpoint/2010/main" val="3606444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62356CD3-8E07-2F88-E35A-1E30DE7FD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30" y="251308"/>
            <a:ext cx="4097513" cy="632041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5645A8-F2D4-6D07-C1B9-7779987E9682}"/>
              </a:ext>
            </a:extLst>
          </p:cNvPr>
          <p:cNvSpPr txBox="1"/>
          <p:nvPr/>
        </p:nvSpPr>
        <p:spPr>
          <a:xfrm>
            <a:off x="70803" y="6211669"/>
            <a:ext cx="2123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Infographic from National Academies of Sciences, Engineering, and Medicine. 2021.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DAE1B96-F7BB-2954-1E54-33889E904C07}"/>
              </a:ext>
            </a:extLst>
          </p:cNvPr>
          <p:cNvSpPr txBox="1">
            <a:spLocks/>
          </p:cNvSpPr>
          <p:nvPr/>
        </p:nvSpPr>
        <p:spPr>
          <a:xfrm>
            <a:off x="866546" y="469603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cap="none" dirty="0"/>
              <a:t>Ocean CDR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A0D06C-BE34-DF77-03C6-5E880EAF0F71}"/>
              </a:ext>
            </a:extLst>
          </p:cNvPr>
          <p:cNvSpPr txBox="1"/>
          <p:nvPr/>
        </p:nvSpPr>
        <p:spPr>
          <a:xfrm>
            <a:off x="971096" y="1607206"/>
            <a:ext cx="6152718" cy="4180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  Artificial Downwelling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  Deep Sea Storage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  Electrochemical Ocean Capture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  Macroalgal Cultivation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  Marine Ecosystem Restoration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  Microalgae Cultivation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  Ocean Alkalinity Enhancement</a:t>
            </a:r>
          </a:p>
        </p:txBody>
      </p:sp>
    </p:spTree>
    <p:extLst>
      <p:ext uri="{BB962C8B-B14F-4D97-AF65-F5344CB8AC3E}">
        <p14:creationId xmlns:p14="http://schemas.microsoft.com/office/powerpoint/2010/main" val="3256015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D5645A8-F2D4-6D07-C1B9-7779987E9682}"/>
              </a:ext>
            </a:extLst>
          </p:cNvPr>
          <p:cNvSpPr txBox="1"/>
          <p:nvPr/>
        </p:nvSpPr>
        <p:spPr>
          <a:xfrm>
            <a:off x="81435" y="6340891"/>
            <a:ext cx="5140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A research strategy for ocean-based carbon dioxide removal and sequestration (2021). National </a:t>
            </a:r>
            <a:r>
              <a:rPr lang="en-US" sz="1200" b="1" dirty="0">
                <a:solidFill>
                  <a:srgbClr val="000000"/>
                </a:solidFill>
                <a:latin typeface="Univers Condensed Light"/>
              </a:rPr>
              <a:t>A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cademies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 of Sciences, Engineering, and Medicine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DAE1B96-F7BB-2954-1E54-33889E904C07}"/>
              </a:ext>
            </a:extLst>
          </p:cNvPr>
          <p:cNvSpPr txBox="1">
            <a:spLocks/>
          </p:cNvSpPr>
          <p:nvPr/>
        </p:nvSpPr>
        <p:spPr>
          <a:xfrm>
            <a:off x="866546" y="469603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cap="none" dirty="0"/>
              <a:t>Assessment Criteria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A0D06C-BE34-DF77-03C6-5E880EAF0F71}"/>
              </a:ext>
            </a:extLst>
          </p:cNvPr>
          <p:cNvSpPr txBox="1"/>
          <p:nvPr/>
        </p:nvSpPr>
        <p:spPr>
          <a:xfrm>
            <a:off x="971096" y="1766694"/>
            <a:ext cx="6152718" cy="4180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  Knowledge Base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  Efficacy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  Durability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  Scale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  Monitoring &amp; Verification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  Environmental &amp; Social Impacts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  Governance &amp; Social Dimensions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94E8F06F-E107-B706-963E-F90FBB76C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30" y="469603"/>
            <a:ext cx="4097513" cy="58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05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DAE1B96-F7BB-2954-1E54-33889E904C07}"/>
              </a:ext>
            </a:extLst>
          </p:cNvPr>
          <p:cNvSpPr txBox="1">
            <a:spLocks/>
          </p:cNvSpPr>
          <p:nvPr/>
        </p:nvSpPr>
        <p:spPr>
          <a:xfrm>
            <a:off x="866546" y="469603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cap="none" dirty="0"/>
              <a:t>Assessment Criteria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A0D06C-BE34-DF77-03C6-5E880EAF0F71}"/>
              </a:ext>
            </a:extLst>
          </p:cNvPr>
          <p:cNvSpPr txBox="1"/>
          <p:nvPr/>
        </p:nvSpPr>
        <p:spPr>
          <a:xfrm>
            <a:off x="971096" y="1766694"/>
            <a:ext cx="6152718" cy="3589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Knowledge Base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common challenges: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inadequate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based only on laboratory-scale experiments, conceptual theory and/or numerical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94E8F06F-E107-B706-963E-F90FBB76C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30" y="469603"/>
            <a:ext cx="4097513" cy="58548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B3A6BF-66DE-FF65-F8EA-0BC50CDC4CD8}"/>
              </a:ext>
            </a:extLst>
          </p:cNvPr>
          <p:cNvSpPr txBox="1"/>
          <p:nvPr/>
        </p:nvSpPr>
        <p:spPr>
          <a:xfrm>
            <a:off x="81435" y="6340891"/>
            <a:ext cx="5140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A research strategy for ocean-based carbon dioxide removal and sequestration (2021). National </a:t>
            </a:r>
            <a:r>
              <a:rPr lang="en-US" sz="1200" b="1" dirty="0">
                <a:solidFill>
                  <a:srgbClr val="000000"/>
                </a:solidFill>
                <a:latin typeface="Univers Condensed Light"/>
              </a:rPr>
              <a:t>A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cademies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 of Sciences, Engineering, and Medicine</a:t>
            </a:r>
          </a:p>
        </p:txBody>
      </p:sp>
    </p:spTree>
    <p:extLst>
      <p:ext uri="{BB962C8B-B14F-4D97-AF65-F5344CB8AC3E}">
        <p14:creationId xmlns:p14="http://schemas.microsoft.com/office/powerpoint/2010/main" val="995910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DAE1B96-F7BB-2954-1E54-33889E904C07}"/>
              </a:ext>
            </a:extLst>
          </p:cNvPr>
          <p:cNvSpPr txBox="1">
            <a:spLocks/>
          </p:cNvSpPr>
          <p:nvPr/>
        </p:nvSpPr>
        <p:spPr>
          <a:xfrm>
            <a:off x="866546" y="469603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cap="none" dirty="0"/>
              <a:t>Assessment Criteria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A0D06C-BE34-DF77-03C6-5E880EAF0F71}"/>
              </a:ext>
            </a:extLst>
          </p:cNvPr>
          <p:cNvSpPr txBox="1"/>
          <p:nvPr/>
        </p:nvSpPr>
        <p:spPr>
          <a:xfrm>
            <a:off x="971096" y="1766694"/>
            <a:ext cx="6152718" cy="2998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Governance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common challenges: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social &amp; regulatory acceptability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role  of CDR generally, plus project-scale discussions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94E8F06F-E107-B706-963E-F90FBB76C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30" y="469603"/>
            <a:ext cx="4097513" cy="58548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FBB8A6-1386-CE88-FAB9-3001DB3CBE6E}"/>
              </a:ext>
            </a:extLst>
          </p:cNvPr>
          <p:cNvSpPr txBox="1"/>
          <p:nvPr/>
        </p:nvSpPr>
        <p:spPr>
          <a:xfrm>
            <a:off x="81435" y="6340891"/>
            <a:ext cx="5140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A research strategy for ocean-based carbon dioxide removal and sequestration (2021). National </a:t>
            </a:r>
            <a:r>
              <a:rPr lang="en-US" sz="1200" b="1" dirty="0">
                <a:solidFill>
                  <a:srgbClr val="000000"/>
                </a:solidFill>
                <a:latin typeface="Univers Condensed Light"/>
              </a:rPr>
              <a:t>A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cademies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 of Sciences, Engineering, and Medicine</a:t>
            </a:r>
          </a:p>
        </p:txBody>
      </p:sp>
    </p:spTree>
    <p:extLst>
      <p:ext uri="{BB962C8B-B14F-4D97-AF65-F5344CB8AC3E}">
        <p14:creationId xmlns:p14="http://schemas.microsoft.com/office/powerpoint/2010/main" val="1736787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DAE1B96-F7BB-2954-1E54-33889E904C07}"/>
              </a:ext>
            </a:extLst>
          </p:cNvPr>
          <p:cNvSpPr txBox="1">
            <a:spLocks/>
          </p:cNvSpPr>
          <p:nvPr/>
        </p:nvSpPr>
        <p:spPr>
          <a:xfrm>
            <a:off x="866546" y="469603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cap="none" dirty="0"/>
              <a:t>Assessment Criteria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A0D06C-BE34-DF77-03C6-5E880EAF0F71}"/>
              </a:ext>
            </a:extLst>
          </p:cNvPr>
          <p:cNvSpPr txBox="1"/>
          <p:nvPr/>
        </p:nvSpPr>
        <p:spPr>
          <a:xfrm>
            <a:off x="971096" y="1766694"/>
            <a:ext cx="6152718" cy="3589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Monitoring &amp; Verification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common challenges: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how do we quantify efficacy and durability, plus impacts?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MRV necessary for governance and markets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94E8F06F-E107-B706-963E-F90FBB76C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30" y="469603"/>
            <a:ext cx="4097513" cy="58548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171A54-277E-7425-F495-A261C19B49A4}"/>
              </a:ext>
            </a:extLst>
          </p:cNvPr>
          <p:cNvSpPr txBox="1"/>
          <p:nvPr/>
        </p:nvSpPr>
        <p:spPr>
          <a:xfrm>
            <a:off x="81435" y="6340891"/>
            <a:ext cx="5140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A research strategy for ocean-based carbon dioxide removal and sequestration (2021). National </a:t>
            </a:r>
            <a:r>
              <a:rPr lang="en-US" sz="1200" b="1" dirty="0">
                <a:solidFill>
                  <a:srgbClr val="000000"/>
                </a:solidFill>
                <a:latin typeface="Univers Condensed Light"/>
              </a:rPr>
              <a:t>A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cademies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 of Sciences, Engineering, and Medicine</a:t>
            </a:r>
          </a:p>
        </p:txBody>
      </p:sp>
    </p:spTree>
    <p:extLst>
      <p:ext uri="{BB962C8B-B14F-4D97-AF65-F5344CB8AC3E}">
        <p14:creationId xmlns:p14="http://schemas.microsoft.com/office/powerpoint/2010/main" val="522827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DAE1B96-F7BB-2954-1E54-33889E904C07}"/>
              </a:ext>
            </a:extLst>
          </p:cNvPr>
          <p:cNvSpPr txBox="1">
            <a:spLocks/>
          </p:cNvSpPr>
          <p:nvPr/>
        </p:nvSpPr>
        <p:spPr>
          <a:xfrm>
            <a:off x="866546" y="469603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cap="none" dirty="0"/>
              <a:t>Assessment Criteria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A0D06C-BE34-DF77-03C6-5E880EAF0F71}"/>
              </a:ext>
            </a:extLst>
          </p:cNvPr>
          <p:cNvSpPr txBox="1"/>
          <p:nvPr/>
        </p:nvSpPr>
        <p:spPr>
          <a:xfrm>
            <a:off x="971096" y="1766694"/>
            <a:ext cx="6152718" cy="4180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Environmental &amp; Social Impacts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common challenges: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all strategies modify marine environments in some way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knowledge base is weak regarding intended &amp; unintended consequences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94E8F06F-E107-B706-963E-F90FBB76C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30" y="469603"/>
            <a:ext cx="4097513" cy="58548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EB8640-DCDF-B855-C779-92BCA840AE1C}"/>
              </a:ext>
            </a:extLst>
          </p:cNvPr>
          <p:cNvSpPr txBox="1"/>
          <p:nvPr/>
        </p:nvSpPr>
        <p:spPr>
          <a:xfrm>
            <a:off x="81435" y="6340891"/>
            <a:ext cx="5140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A research strategy for ocean-based carbon dioxide removal and sequestration (2021). National </a:t>
            </a:r>
            <a:r>
              <a:rPr lang="en-US" sz="1200" b="1" dirty="0">
                <a:solidFill>
                  <a:srgbClr val="000000"/>
                </a:solidFill>
                <a:latin typeface="Univers Condensed Light"/>
              </a:rPr>
              <a:t>A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cademies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 of Sciences, Engineering, and Medicine</a:t>
            </a:r>
          </a:p>
        </p:txBody>
      </p:sp>
    </p:spTree>
    <p:extLst>
      <p:ext uri="{BB962C8B-B14F-4D97-AF65-F5344CB8AC3E}">
        <p14:creationId xmlns:p14="http://schemas.microsoft.com/office/powerpoint/2010/main" val="1476954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7407FF8-2EF1-C9AF-8763-ADEB7C1BA4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0" b="14419"/>
          <a:stretch/>
        </p:blipFill>
        <p:spPr>
          <a:xfrm>
            <a:off x="0" y="0"/>
            <a:ext cx="12192000" cy="57924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E1AFF6-93C6-039E-BE19-887F25954B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899" b="62015"/>
          <a:stretch/>
        </p:blipFill>
        <p:spPr>
          <a:xfrm>
            <a:off x="0" y="5069418"/>
            <a:ext cx="12192000" cy="14481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9585C26-1A23-8070-F6F5-6DA3C0D0A02C}"/>
              </a:ext>
            </a:extLst>
          </p:cNvPr>
          <p:cNvSpPr txBox="1"/>
          <p:nvPr/>
        </p:nvSpPr>
        <p:spPr>
          <a:xfrm>
            <a:off x="-1" y="6581001"/>
            <a:ext cx="96543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A research strategy for ocean-based carbon dioxide removal and sequestration (2021). National </a:t>
            </a:r>
            <a:r>
              <a:rPr lang="en-US" sz="1200" b="1" dirty="0">
                <a:solidFill>
                  <a:srgbClr val="000000"/>
                </a:solidFill>
                <a:latin typeface="Univers Condensed Light"/>
              </a:rPr>
              <a:t>A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cademies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 of Sciences, Engineering, and Medicine</a:t>
            </a:r>
          </a:p>
        </p:txBody>
      </p:sp>
    </p:spTree>
    <p:extLst>
      <p:ext uri="{BB962C8B-B14F-4D97-AF65-F5344CB8AC3E}">
        <p14:creationId xmlns:p14="http://schemas.microsoft.com/office/powerpoint/2010/main" val="884251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F21CB4-C1B3-801C-54A3-DA9996B63777}"/>
              </a:ext>
            </a:extLst>
          </p:cNvPr>
          <p:cNvSpPr txBox="1"/>
          <p:nvPr/>
        </p:nvSpPr>
        <p:spPr>
          <a:xfrm>
            <a:off x="70803" y="6211669"/>
            <a:ext cx="2123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D61825-9F55-02DD-F69A-CF366BFBB96E}"/>
              </a:ext>
            </a:extLst>
          </p:cNvPr>
          <p:cNvSpPr txBox="1">
            <a:spLocks/>
          </p:cNvSpPr>
          <p:nvPr/>
        </p:nvSpPr>
        <p:spPr>
          <a:xfrm>
            <a:off x="866546" y="469603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cap="none" dirty="0"/>
              <a:t>Ocean Alkalinity Enhancement 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F78500D-CA40-545B-7583-CF359E7AE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46" y="1846344"/>
            <a:ext cx="4365325" cy="4365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D72C8E-670F-CCF1-A054-9C95E362E19E}"/>
              </a:ext>
            </a:extLst>
          </p:cNvPr>
          <p:cNvSpPr txBox="1"/>
          <p:nvPr/>
        </p:nvSpPr>
        <p:spPr>
          <a:xfrm>
            <a:off x="5579190" y="1634347"/>
            <a:ext cx="5989099" cy="4771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aka “enhanced weathering” (if on land)</a:t>
            </a:r>
          </a:p>
          <a:p>
            <a:pPr>
              <a:lnSpc>
                <a:spcPct val="120000"/>
              </a:lnSpc>
            </a:pP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 b="1" dirty="0"/>
              <a:t>Inspired by Earth’s modulation of alkalinity on geological timescales:</a:t>
            </a:r>
            <a:br>
              <a:rPr lang="en-US" sz="3200" b="1" dirty="0"/>
            </a:br>
            <a:r>
              <a:rPr lang="en-US" sz="3200" dirty="0"/>
              <a:t>adding alkalinity via natural or enhanced weathering is counteracted by the precipitation of carbonate, which reduces alkalinity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5F4F5C-D68B-54DE-9FDE-01942498D514}"/>
              </a:ext>
            </a:extLst>
          </p:cNvPr>
          <p:cNvSpPr txBox="1"/>
          <p:nvPr/>
        </p:nvSpPr>
        <p:spPr>
          <a:xfrm>
            <a:off x="81435" y="6340891"/>
            <a:ext cx="5140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A research strategy for ocean-based carbon dioxide removal and sequestration (2021). National </a:t>
            </a:r>
            <a:r>
              <a:rPr lang="en-US" sz="1200" b="1" dirty="0">
                <a:solidFill>
                  <a:srgbClr val="000000"/>
                </a:solidFill>
                <a:latin typeface="Univers Condensed Light"/>
              </a:rPr>
              <a:t>A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cademies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 of Sciences, Engineering, and Medicine</a:t>
            </a:r>
          </a:p>
        </p:txBody>
      </p:sp>
    </p:spTree>
    <p:extLst>
      <p:ext uri="{BB962C8B-B14F-4D97-AF65-F5344CB8AC3E}">
        <p14:creationId xmlns:p14="http://schemas.microsoft.com/office/powerpoint/2010/main" val="1288836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F21CB4-C1B3-801C-54A3-DA9996B63777}"/>
              </a:ext>
            </a:extLst>
          </p:cNvPr>
          <p:cNvSpPr txBox="1"/>
          <p:nvPr/>
        </p:nvSpPr>
        <p:spPr>
          <a:xfrm>
            <a:off x="70803" y="6211669"/>
            <a:ext cx="2123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D61825-9F55-02DD-F69A-CF366BFBB96E}"/>
              </a:ext>
            </a:extLst>
          </p:cNvPr>
          <p:cNvSpPr txBox="1">
            <a:spLocks/>
          </p:cNvSpPr>
          <p:nvPr/>
        </p:nvSpPr>
        <p:spPr>
          <a:xfrm>
            <a:off x="866546" y="469603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cap="none" dirty="0"/>
              <a:t>OAE – Scientific Principles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FF536C7-B7EB-390F-8CC2-268692DD0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89" y="1770902"/>
            <a:ext cx="6689021" cy="44407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A17560-A891-8ABA-F2EB-DF084147A959}"/>
              </a:ext>
            </a:extLst>
          </p:cNvPr>
          <p:cNvSpPr txBox="1"/>
          <p:nvPr/>
        </p:nvSpPr>
        <p:spPr>
          <a:xfrm>
            <a:off x="81435" y="6340891"/>
            <a:ext cx="51402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Infographic from Vesta</a:t>
            </a:r>
          </a:p>
        </p:txBody>
      </p:sp>
    </p:spTree>
    <p:extLst>
      <p:ext uri="{BB962C8B-B14F-4D97-AF65-F5344CB8AC3E}">
        <p14:creationId xmlns:p14="http://schemas.microsoft.com/office/powerpoint/2010/main" val="1806692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F21CB4-C1B3-801C-54A3-DA9996B63777}"/>
              </a:ext>
            </a:extLst>
          </p:cNvPr>
          <p:cNvSpPr txBox="1"/>
          <p:nvPr/>
        </p:nvSpPr>
        <p:spPr>
          <a:xfrm>
            <a:off x="70803" y="6211669"/>
            <a:ext cx="2123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D61825-9F55-02DD-F69A-CF366BFBB96E}"/>
              </a:ext>
            </a:extLst>
          </p:cNvPr>
          <p:cNvSpPr txBox="1">
            <a:spLocks/>
          </p:cNvSpPr>
          <p:nvPr/>
        </p:nvSpPr>
        <p:spPr>
          <a:xfrm>
            <a:off x="866546" y="469603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cap="none" dirty="0"/>
              <a:t>OAE – Scientific Principles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8A1BB5-9532-D623-ED78-9A88D2795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27" y="1512714"/>
            <a:ext cx="5643716" cy="376490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C696211-EDE5-7A34-6061-B1F51DA44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3517" y="3830559"/>
            <a:ext cx="4751901" cy="10537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1A03AE-160C-02D6-85B6-9279FD60A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7544" y="2266336"/>
            <a:ext cx="4695825" cy="457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13EF9D-8251-9AAD-C8FF-CA01F610D284}"/>
              </a:ext>
            </a:extLst>
          </p:cNvPr>
          <p:cNvSpPr txBox="1"/>
          <p:nvPr/>
        </p:nvSpPr>
        <p:spPr>
          <a:xfrm>
            <a:off x="6523086" y="1741012"/>
            <a:ext cx="5477831" cy="499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74B482"/>
                </a:solidFill>
              </a:rPr>
              <a:t>Using quicklime: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CCA062-F482-A790-7C65-4FBE8371EF96}"/>
              </a:ext>
            </a:extLst>
          </p:cNvPr>
          <p:cNvSpPr txBox="1"/>
          <p:nvPr/>
        </p:nvSpPr>
        <p:spPr>
          <a:xfrm>
            <a:off x="6523085" y="3230599"/>
            <a:ext cx="5477831" cy="499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74B482"/>
                </a:solidFill>
              </a:rPr>
              <a:t>Using olivine: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211C89-275F-4E81-8316-A4A1CB07F359}"/>
              </a:ext>
            </a:extLst>
          </p:cNvPr>
          <p:cNvSpPr/>
          <p:nvPr/>
        </p:nvSpPr>
        <p:spPr>
          <a:xfrm>
            <a:off x="1218511" y="2054940"/>
            <a:ext cx="3919462" cy="640802"/>
          </a:xfrm>
          <a:prstGeom prst="ellipse">
            <a:avLst/>
          </a:prstGeom>
          <a:noFill/>
          <a:ln w="28575">
            <a:solidFill>
              <a:srgbClr val="74B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3FC3DA-EC4B-C413-2EEC-33DC3438F9F6}"/>
              </a:ext>
            </a:extLst>
          </p:cNvPr>
          <p:cNvSpPr txBox="1"/>
          <p:nvPr/>
        </p:nvSpPr>
        <p:spPr>
          <a:xfrm>
            <a:off x="894892" y="5319348"/>
            <a:ext cx="10434942" cy="499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add alkalinity to shift the partitioning of inorganic carbonate species, lowering ocean </a:t>
            </a:r>
            <a:r>
              <a:rPr lang="en-US" sz="2400" b="1" i="1" dirty="0"/>
              <a:t>p</a:t>
            </a:r>
            <a:r>
              <a:rPr lang="en-US" sz="2400" b="1" dirty="0"/>
              <a:t>CO</a:t>
            </a:r>
            <a:r>
              <a:rPr lang="en-US" sz="2400" b="1" baseline="-25000" dirty="0"/>
              <a:t>2 </a:t>
            </a:r>
            <a:endParaRPr lang="en-US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FFCF3F-84E8-2EC1-DE61-FB7EE8BD0DC2}"/>
              </a:ext>
            </a:extLst>
          </p:cNvPr>
          <p:cNvSpPr txBox="1"/>
          <p:nvPr/>
        </p:nvSpPr>
        <p:spPr>
          <a:xfrm>
            <a:off x="6096000" y="5740450"/>
            <a:ext cx="2531650" cy="942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CO</a:t>
            </a:r>
            <a:r>
              <a:rPr lang="en-US" sz="2400" baseline="-25000" dirty="0"/>
              <a:t>2 </a:t>
            </a:r>
            <a:r>
              <a:rPr lang="en-US" sz="2400" dirty="0"/>
              <a:t>uptake potential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pH</a:t>
            </a:r>
          </a:p>
        </p:txBody>
      </p:sp>
      <p:pic>
        <p:nvPicPr>
          <p:cNvPr id="23" name="Graphic 22" descr="Arrow Down with solid fill">
            <a:extLst>
              <a:ext uri="{FF2B5EF4-FFF2-40B4-BE49-F238E27FC236}">
                <a16:creationId xmlns:a16="http://schemas.microsoft.com/office/drawing/2014/main" id="{AF1ADED6-0C04-EFFB-AC68-158EDA22DB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85845" y="5793900"/>
            <a:ext cx="389533" cy="389533"/>
          </a:xfrm>
          <a:prstGeom prst="rect">
            <a:avLst/>
          </a:prstGeom>
        </p:spPr>
      </p:pic>
      <p:pic>
        <p:nvPicPr>
          <p:cNvPr id="25" name="Graphic 24" descr="Arrow Up with solid fill">
            <a:extLst>
              <a:ext uri="{FF2B5EF4-FFF2-40B4-BE49-F238E27FC236}">
                <a16:creationId xmlns:a16="http://schemas.microsoft.com/office/drawing/2014/main" id="{D2165AC2-294C-6CD6-82C4-AAA775F73E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82293" y="6290089"/>
            <a:ext cx="389533" cy="38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5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Harnessing the Power of the Ocean to Restore the Climate">
            <a:hlinkClick r:id="" action="ppaction://media"/>
            <a:extLst>
              <a:ext uri="{FF2B5EF4-FFF2-40B4-BE49-F238E27FC236}">
                <a16:creationId xmlns:a16="http://schemas.microsoft.com/office/drawing/2014/main" id="{C82B0EAC-1EF8-470D-D454-8A028A43FD2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0176" y="822147"/>
            <a:ext cx="9611648" cy="54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1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F21CB4-C1B3-801C-54A3-DA9996B63777}"/>
              </a:ext>
            </a:extLst>
          </p:cNvPr>
          <p:cNvSpPr txBox="1"/>
          <p:nvPr/>
        </p:nvSpPr>
        <p:spPr>
          <a:xfrm>
            <a:off x="70803" y="6211669"/>
            <a:ext cx="2123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D61825-9F55-02DD-F69A-CF366BFBB96E}"/>
              </a:ext>
            </a:extLst>
          </p:cNvPr>
          <p:cNvSpPr txBox="1">
            <a:spLocks/>
          </p:cNvSpPr>
          <p:nvPr/>
        </p:nvSpPr>
        <p:spPr>
          <a:xfrm>
            <a:off x="866546" y="469603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i="0" cap="non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D72C8E-670F-CCF1-A054-9C95E362E19E}"/>
              </a:ext>
            </a:extLst>
          </p:cNvPr>
          <p:cNvSpPr txBox="1"/>
          <p:nvPr/>
        </p:nvSpPr>
        <p:spPr>
          <a:xfrm>
            <a:off x="6096001" y="1649109"/>
            <a:ext cx="2840874" cy="5602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LOSCAR model, add alkalinity from 2020 to 2400 under various emissions scenarios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Alk</a:t>
            </a:r>
            <a:r>
              <a:rPr lang="en-US" sz="2000" dirty="0"/>
              <a:t> inputs are 2 to 10 × 10</a:t>
            </a:r>
            <a:r>
              <a:rPr lang="en-US" sz="2000" baseline="30000" dirty="0"/>
              <a:t>14</a:t>
            </a:r>
            <a:r>
              <a:rPr lang="en-US" sz="2000" dirty="0"/>
              <a:t> mol/year in 1500–5000 Pg C total emissions.</a:t>
            </a:r>
          </a:p>
          <a:p>
            <a:pPr>
              <a:lnSpc>
                <a:spcPct val="120000"/>
              </a:lnSpc>
            </a:pPr>
            <a:endParaRPr lang="en-US" sz="20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∼$103-144 per ton of CO</a:t>
            </a:r>
            <a:r>
              <a:rPr lang="en-US" sz="2000" baseline="-25000" dirty="0"/>
              <a:t>2</a:t>
            </a:r>
            <a:endParaRPr lang="en-US" sz="20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40079B-4467-0CB2-FD71-FA05B8EDBC54}"/>
              </a:ext>
            </a:extLst>
          </p:cNvPr>
          <p:cNvSpPr txBox="1"/>
          <p:nvPr/>
        </p:nvSpPr>
        <p:spPr>
          <a:xfrm>
            <a:off x="866545" y="1609000"/>
            <a:ext cx="48887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Assessing possible consequences of ocean liming on ocean pH, atmospheric CO</a:t>
            </a:r>
            <a:r>
              <a:rPr lang="en-US" sz="2000" baseline="-25000" dirty="0"/>
              <a:t>2</a:t>
            </a:r>
            <a:r>
              <a:rPr lang="en-US" sz="2000" dirty="0"/>
              <a:t> concentration and associated costs. </a:t>
            </a:r>
            <a:r>
              <a:rPr lang="en-US" sz="2000" b="1" i="0" cap="none" dirty="0" err="1"/>
              <a:t>Paquay</a:t>
            </a:r>
            <a:r>
              <a:rPr lang="en-US" sz="2000" b="1" i="0" cap="none" dirty="0"/>
              <a:t> &amp; </a:t>
            </a:r>
            <a:r>
              <a:rPr lang="en-US" sz="2000" b="1" i="0" cap="none" dirty="0" err="1"/>
              <a:t>Zeebe</a:t>
            </a:r>
            <a:r>
              <a:rPr lang="en-US" sz="2000" b="1" i="0" cap="none" dirty="0"/>
              <a:t> (2013)</a:t>
            </a:r>
          </a:p>
          <a:p>
            <a:endParaRPr lang="en-US" sz="20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6A76FD8-010C-5A99-5C21-95B8AAEAA96B}"/>
              </a:ext>
            </a:extLst>
          </p:cNvPr>
          <p:cNvSpPr txBox="1">
            <a:spLocks/>
          </p:cNvSpPr>
          <p:nvPr/>
        </p:nvSpPr>
        <p:spPr>
          <a:xfrm>
            <a:off x="866546" y="369332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cap="none" dirty="0"/>
              <a:t>OAE – Scientific Principles</a:t>
            </a: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26C0C6BE-D03C-A344-04BD-28244F6F2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79" y="1"/>
            <a:ext cx="3023152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17B4C4-D441-DAA2-3F07-DED3036871E6}"/>
              </a:ext>
            </a:extLst>
          </p:cNvPr>
          <p:cNvSpPr txBox="1"/>
          <p:nvPr/>
        </p:nvSpPr>
        <p:spPr>
          <a:xfrm>
            <a:off x="10461325" y="767654"/>
            <a:ext cx="16999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1500 Pg C over 500 years</a:t>
            </a:r>
          </a:p>
        </p:txBody>
      </p:sp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6DCFD016-F106-D005-286A-1CD2C2599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44" y="2873335"/>
            <a:ext cx="4888796" cy="317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53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Ocean Alkalinity Enhancement (OAE) - a ClimateWorks production">
            <a:hlinkClick r:id="" action="ppaction://media"/>
            <a:extLst>
              <a:ext uri="{FF2B5EF4-FFF2-40B4-BE49-F238E27FC236}">
                <a16:creationId xmlns:a16="http://schemas.microsoft.com/office/drawing/2014/main" id="{27545637-0DB5-8B42-676E-EC9A7DCA0AB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04482" y="590562"/>
            <a:ext cx="10181138" cy="57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1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F21CB4-C1B3-801C-54A3-DA9996B63777}"/>
              </a:ext>
            </a:extLst>
          </p:cNvPr>
          <p:cNvSpPr txBox="1"/>
          <p:nvPr/>
        </p:nvSpPr>
        <p:spPr>
          <a:xfrm>
            <a:off x="70803" y="6211669"/>
            <a:ext cx="2123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5F4F5C-D68B-54DE-9FDE-01942498D514}"/>
              </a:ext>
            </a:extLst>
          </p:cNvPr>
          <p:cNvSpPr txBox="1"/>
          <p:nvPr/>
        </p:nvSpPr>
        <p:spPr>
          <a:xfrm>
            <a:off x="81435" y="6340891"/>
            <a:ext cx="5140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A research strategy for ocean-based carbon dioxide removal and sequestration (2021). National </a:t>
            </a:r>
            <a:r>
              <a:rPr lang="en-US" sz="1200" b="1" dirty="0">
                <a:solidFill>
                  <a:srgbClr val="000000"/>
                </a:solidFill>
                <a:latin typeface="Univers Condensed Light"/>
              </a:rPr>
              <a:t>A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cademies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 of Sciences, Engineering, and Medicine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805673F-65AC-419D-55EC-30363758F7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64"/>
          <a:stretch/>
        </p:blipFill>
        <p:spPr>
          <a:xfrm>
            <a:off x="500221" y="602218"/>
            <a:ext cx="6242311" cy="3945989"/>
          </a:xfrm>
          <a:prstGeom prst="rect">
            <a:avLst/>
          </a:prstGeom>
        </p:spPr>
      </p:pic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C2BE2C8-C85A-6F76-B28A-F2429A1389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8"/>
          <a:stretch/>
        </p:blipFill>
        <p:spPr>
          <a:xfrm>
            <a:off x="7524588" y="602218"/>
            <a:ext cx="3945475" cy="39459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01BC21-B500-514F-7593-7BC382A6B802}"/>
              </a:ext>
            </a:extLst>
          </p:cNvPr>
          <p:cNvSpPr txBox="1"/>
          <p:nvPr/>
        </p:nvSpPr>
        <p:spPr>
          <a:xfrm>
            <a:off x="500220" y="4545597"/>
            <a:ext cx="6242311" cy="11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Silicate &amp; carbonate  minerals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Alkaline materials from mining waste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Electrochemical generation of alkalinity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C89898-1ED7-EB8B-7DD7-E04A5C359D80}"/>
              </a:ext>
            </a:extLst>
          </p:cNvPr>
          <p:cNvSpPr txBox="1"/>
          <p:nvPr/>
        </p:nvSpPr>
        <p:spPr>
          <a:xfrm>
            <a:off x="7524588" y="4539346"/>
            <a:ext cx="6242311" cy="11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Deployment (where &amp; how)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Monitoring 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Domino-effect impacts?</a:t>
            </a:r>
          </a:p>
        </p:txBody>
      </p:sp>
    </p:spTree>
    <p:extLst>
      <p:ext uri="{BB962C8B-B14F-4D97-AF65-F5344CB8AC3E}">
        <p14:creationId xmlns:p14="http://schemas.microsoft.com/office/powerpoint/2010/main" val="2688316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F21CB4-C1B3-801C-54A3-DA9996B63777}"/>
              </a:ext>
            </a:extLst>
          </p:cNvPr>
          <p:cNvSpPr txBox="1"/>
          <p:nvPr/>
        </p:nvSpPr>
        <p:spPr>
          <a:xfrm>
            <a:off x="70803" y="6211669"/>
            <a:ext cx="2123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D61825-9F55-02DD-F69A-CF366BFBB96E}"/>
              </a:ext>
            </a:extLst>
          </p:cNvPr>
          <p:cNvSpPr txBox="1">
            <a:spLocks/>
          </p:cNvSpPr>
          <p:nvPr/>
        </p:nvSpPr>
        <p:spPr>
          <a:xfrm>
            <a:off x="866546" y="469603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cap="none" dirty="0"/>
              <a:t>Outlook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40079B-4467-0CB2-FD71-FA05B8EDBC54}"/>
              </a:ext>
            </a:extLst>
          </p:cNvPr>
          <p:cNvSpPr txBox="1"/>
          <p:nvPr/>
        </p:nvSpPr>
        <p:spPr>
          <a:xfrm>
            <a:off x="866546" y="1609000"/>
            <a:ext cx="8060886" cy="4186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Potential to </a:t>
            </a:r>
            <a:r>
              <a:rPr lang="en-US" sz="2800" b="1" dirty="0"/>
              <a:t>promote CO</a:t>
            </a:r>
            <a:r>
              <a:rPr lang="en-US" sz="2800" b="1" baseline="-25000" dirty="0"/>
              <a:t>2</a:t>
            </a:r>
            <a:r>
              <a:rPr lang="en-US" sz="2800" b="1" dirty="0"/>
              <a:t> uptake </a:t>
            </a:r>
            <a:r>
              <a:rPr lang="en-US" sz="2800" dirty="0"/>
              <a:t>from the atmosphere while </a:t>
            </a:r>
            <a:r>
              <a:rPr lang="en-US" sz="2800" b="1" dirty="0"/>
              <a:t>mitigating ocean acidification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“Permanent” </a:t>
            </a:r>
            <a:r>
              <a:rPr lang="en-US" sz="2800" dirty="0"/>
              <a:t>CO</a:t>
            </a:r>
            <a:r>
              <a:rPr lang="en-US" sz="2800" baseline="-25000" dirty="0"/>
              <a:t>2</a:t>
            </a:r>
            <a:r>
              <a:rPr lang="en-US" sz="2800" dirty="0"/>
              <a:t> sequestration on timescales of millennia or longer (in the absence of processes that remove the added alkalinity, which are slow)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Proposed minerals are abundant </a:t>
            </a:r>
            <a:r>
              <a:rPr lang="en-US" sz="2800" dirty="0"/>
              <a:t>in Earth’s crust, but there are associated costs, logistics, and environmental impacts of supply (mining, transportation)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7880924-850A-5AF3-3F0E-67E276F1F5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5" r="31586"/>
          <a:stretch/>
        </p:blipFill>
        <p:spPr>
          <a:xfrm>
            <a:off x="9715500" y="232877"/>
            <a:ext cx="2250034" cy="63995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ED0897-883C-3C3E-1C9B-472F9BFC905D}"/>
              </a:ext>
            </a:extLst>
          </p:cNvPr>
          <p:cNvSpPr txBox="1"/>
          <p:nvPr/>
        </p:nvSpPr>
        <p:spPr>
          <a:xfrm>
            <a:off x="81435" y="6340891"/>
            <a:ext cx="5140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A research strategy for ocean-based carbon dioxide removal and sequestration (2021). National </a:t>
            </a:r>
            <a:r>
              <a:rPr lang="en-US" sz="1200" b="1" dirty="0">
                <a:solidFill>
                  <a:srgbClr val="000000"/>
                </a:solidFill>
                <a:latin typeface="Univers Condensed Light"/>
              </a:rPr>
              <a:t>A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cademies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 of Sciences, Engineering, and Medicine</a:t>
            </a:r>
          </a:p>
        </p:txBody>
      </p:sp>
    </p:spTree>
    <p:extLst>
      <p:ext uri="{BB962C8B-B14F-4D97-AF65-F5344CB8AC3E}">
        <p14:creationId xmlns:p14="http://schemas.microsoft.com/office/powerpoint/2010/main" val="3119386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F21CB4-C1B3-801C-54A3-DA9996B63777}"/>
              </a:ext>
            </a:extLst>
          </p:cNvPr>
          <p:cNvSpPr txBox="1"/>
          <p:nvPr/>
        </p:nvSpPr>
        <p:spPr>
          <a:xfrm>
            <a:off x="70803" y="6211669"/>
            <a:ext cx="2123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D61825-9F55-02DD-F69A-CF366BFBB96E}"/>
              </a:ext>
            </a:extLst>
          </p:cNvPr>
          <p:cNvSpPr txBox="1">
            <a:spLocks/>
          </p:cNvSpPr>
          <p:nvPr/>
        </p:nvSpPr>
        <p:spPr>
          <a:xfrm>
            <a:off x="866546" y="469603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cap="none" dirty="0"/>
              <a:t>Outlook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40079B-4467-0CB2-FD71-FA05B8EDBC54}"/>
              </a:ext>
            </a:extLst>
          </p:cNvPr>
          <p:cNvSpPr txBox="1"/>
          <p:nvPr/>
        </p:nvSpPr>
        <p:spPr>
          <a:xfrm>
            <a:off x="866546" y="1609000"/>
            <a:ext cx="8060886" cy="5220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Can represent a </a:t>
            </a:r>
            <a:r>
              <a:rPr lang="en-US" sz="2800" b="1" dirty="0"/>
              <a:t>source of nutrients </a:t>
            </a:r>
            <a:r>
              <a:rPr lang="en-US" sz="2800" dirty="0"/>
              <a:t>and trace metals (good or bad?)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How will OAE </a:t>
            </a:r>
            <a:r>
              <a:rPr lang="en-US" sz="2800" b="1" dirty="0"/>
              <a:t>alter local and global biogeochemical cycles</a:t>
            </a:r>
            <a:r>
              <a:rPr lang="en-US" sz="2800" dirty="0"/>
              <a:t>?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What kinds of </a:t>
            </a:r>
            <a:r>
              <a:rPr lang="en-US" sz="2800" b="1" dirty="0"/>
              <a:t>global processes </a:t>
            </a:r>
            <a:r>
              <a:rPr lang="en-US" sz="2800" dirty="0"/>
              <a:t>do we have to worry about? CO</a:t>
            </a:r>
            <a:r>
              <a:rPr lang="en-US" sz="2800" baseline="-25000" dirty="0"/>
              <a:t>2</a:t>
            </a:r>
            <a:r>
              <a:rPr lang="en-US" sz="2800" dirty="0"/>
              <a:t> outgassing in some regions? Increase in albedo from limestone powder?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7880924-850A-5AF3-3F0E-67E276F1F5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5" r="31586"/>
          <a:stretch/>
        </p:blipFill>
        <p:spPr>
          <a:xfrm>
            <a:off x="9715500" y="232877"/>
            <a:ext cx="2250034" cy="63995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C96958-83E8-1949-E608-8C67369E2896}"/>
              </a:ext>
            </a:extLst>
          </p:cNvPr>
          <p:cNvSpPr txBox="1"/>
          <p:nvPr/>
        </p:nvSpPr>
        <p:spPr>
          <a:xfrm>
            <a:off x="81435" y="6340891"/>
            <a:ext cx="5140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A research strategy for ocean-based carbon dioxide removal and sequestration (2021). National </a:t>
            </a:r>
            <a:r>
              <a:rPr lang="en-US" sz="1200" b="1" dirty="0">
                <a:solidFill>
                  <a:srgbClr val="000000"/>
                </a:solidFill>
                <a:latin typeface="Univers Condensed Light"/>
              </a:rPr>
              <a:t>A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cademies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 of Sciences, Engineering, and Medicine</a:t>
            </a:r>
          </a:p>
        </p:txBody>
      </p:sp>
    </p:spTree>
    <p:extLst>
      <p:ext uri="{BB962C8B-B14F-4D97-AF65-F5344CB8AC3E}">
        <p14:creationId xmlns:p14="http://schemas.microsoft.com/office/powerpoint/2010/main" val="3779112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F21CB4-C1B3-801C-54A3-DA9996B63777}"/>
              </a:ext>
            </a:extLst>
          </p:cNvPr>
          <p:cNvSpPr txBox="1"/>
          <p:nvPr/>
        </p:nvSpPr>
        <p:spPr>
          <a:xfrm>
            <a:off x="70803" y="6211669"/>
            <a:ext cx="2123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D61825-9F55-02DD-F69A-CF366BFBB96E}"/>
              </a:ext>
            </a:extLst>
          </p:cNvPr>
          <p:cNvSpPr txBox="1">
            <a:spLocks/>
          </p:cNvSpPr>
          <p:nvPr/>
        </p:nvSpPr>
        <p:spPr>
          <a:xfrm>
            <a:off x="866546" y="469603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cap="none" dirty="0"/>
              <a:t>Outlook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40079B-4467-0CB2-FD71-FA05B8EDBC54}"/>
              </a:ext>
            </a:extLst>
          </p:cNvPr>
          <p:cNvSpPr txBox="1"/>
          <p:nvPr/>
        </p:nvSpPr>
        <p:spPr>
          <a:xfrm>
            <a:off x="866546" y="1609000"/>
            <a:ext cx="8060886" cy="573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Where can OAE be deployed? </a:t>
            </a:r>
            <a:r>
              <a:rPr lang="en-US" sz="2800" dirty="0"/>
              <a:t>Coastal areas susceptible to acidification could be good candidates.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What kind of </a:t>
            </a:r>
            <a:r>
              <a:rPr lang="en-US" sz="2800" b="1" dirty="0"/>
              <a:t>infrastructure</a:t>
            </a:r>
            <a:r>
              <a:rPr lang="en-US" sz="2800" dirty="0"/>
              <a:t> is needed? Expanded mining, ports, vessels, monitoring stations, etc.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What are the </a:t>
            </a:r>
            <a:r>
              <a:rPr lang="en-US" sz="2800" b="1" dirty="0"/>
              <a:t>social/environmental/economic costs</a:t>
            </a:r>
            <a:r>
              <a:rPr lang="en-US" sz="2800" dirty="0"/>
              <a:t>?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  <a:p>
            <a:pPr algn="ctr">
              <a:lnSpc>
                <a:spcPct val="120000"/>
              </a:lnSpc>
            </a:pPr>
            <a:r>
              <a:rPr lang="en-US" sz="2800" b="1" dirty="0"/>
              <a:t>Many technical, environmental, logistical, social, and ethical questions remain.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7880924-850A-5AF3-3F0E-67E276F1F5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5" r="31586"/>
          <a:stretch/>
        </p:blipFill>
        <p:spPr>
          <a:xfrm>
            <a:off x="9715500" y="232877"/>
            <a:ext cx="2250034" cy="63995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414CB0-B895-636B-4DB4-00AFE27422D1}"/>
              </a:ext>
            </a:extLst>
          </p:cNvPr>
          <p:cNvSpPr txBox="1"/>
          <p:nvPr/>
        </p:nvSpPr>
        <p:spPr>
          <a:xfrm>
            <a:off x="81435" y="6340891"/>
            <a:ext cx="5140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A research strategy for ocean-based carbon dioxide removal and sequestration (2021). National </a:t>
            </a:r>
            <a:r>
              <a:rPr lang="en-US" sz="1200" b="1" dirty="0">
                <a:solidFill>
                  <a:srgbClr val="000000"/>
                </a:solidFill>
                <a:latin typeface="Univers Condensed Light"/>
              </a:rPr>
              <a:t>A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cademies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 of Sciences, Engineering, and Medicine</a:t>
            </a:r>
          </a:p>
        </p:txBody>
      </p:sp>
    </p:spTree>
    <p:extLst>
      <p:ext uri="{BB962C8B-B14F-4D97-AF65-F5344CB8AC3E}">
        <p14:creationId xmlns:p14="http://schemas.microsoft.com/office/powerpoint/2010/main" val="111336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DAE1B96-F7BB-2954-1E54-33889E904C07}"/>
              </a:ext>
            </a:extLst>
          </p:cNvPr>
          <p:cNvSpPr txBox="1">
            <a:spLocks/>
          </p:cNvSpPr>
          <p:nvPr/>
        </p:nvSpPr>
        <p:spPr>
          <a:xfrm>
            <a:off x="866546" y="469603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cap="none" dirty="0"/>
              <a:t>Assessment Criteria - OAE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A0D06C-BE34-DF77-03C6-5E880EAF0F71}"/>
              </a:ext>
            </a:extLst>
          </p:cNvPr>
          <p:cNvSpPr txBox="1"/>
          <p:nvPr/>
        </p:nvSpPr>
        <p:spPr>
          <a:xfrm>
            <a:off x="971096" y="1766694"/>
            <a:ext cx="6458404" cy="4180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Knowledge Base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Low – medium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Seawater–CO</a:t>
            </a:r>
            <a:r>
              <a:rPr lang="en-US" sz="3200" baseline="-25000" dirty="0"/>
              <a:t>2</a:t>
            </a:r>
            <a:r>
              <a:rPr lang="en-US" sz="3200" dirty="0"/>
              <a:t> system is understood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Need empirical data on alkalinity enhancement; currently, knowledge is based on modeling work.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High uncertainty for possible impacts.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94E8F06F-E107-B706-963E-F90FBB76C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30" y="469603"/>
            <a:ext cx="4097513" cy="58548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B3A6BF-66DE-FF65-F8EA-0BC50CDC4CD8}"/>
              </a:ext>
            </a:extLst>
          </p:cNvPr>
          <p:cNvSpPr txBox="1"/>
          <p:nvPr/>
        </p:nvSpPr>
        <p:spPr>
          <a:xfrm>
            <a:off x="81435" y="6340891"/>
            <a:ext cx="5140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A research strategy for ocean-based carbon dioxide removal and sequestration (2021). National </a:t>
            </a:r>
            <a:r>
              <a:rPr lang="en-US" sz="1200" b="1" dirty="0">
                <a:solidFill>
                  <a:srgbClr val="000000"/>
                </a:solidFill>
                <a:latin typeface="Univers Condensed Light"/>
              </a:rPr>
              <a:t>A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cademies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 of Sciences, Engineering, and Medicine</a:t>
            </a:r>
          </a:p>
        </p:txBody>
      </p:sp>
    </p:spTree>
    <p:extLst>
      <p:ext uri="{BB962C8B-B14F-4D97-AF65-F5344CB8AC3E}">
        <p14:creationId xmlns:p14="http://schemas.microsoft.com/office/powerpoint/2010/main" val="242232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DAE1B96-F7BB-2954-1E54-33889E904C07}"/>
              </a:ext>
            </a:extLst>
          </p:cNvPr>
          <p:cNvSpPr txBox="1">
            <a:spLocks/>
          </p:cNvSpPr>
          <p:nvPr/>
        </p:nvSpPr>
        <p:spPr>
          <a:xfrm>
            <a:off x="866546" y="469603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cap="none" dirty="0"/>
              <a:t>Assessment Criteria - OAE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A0D06C-BE34-DF77-03C6-5E880EAF0F71}"/>
              </a:ext>
            </a:extLst>
          </p:cNvPr>
          <p:cNvSpPr txBox="1"/>
          <p:nvPr/>
        </p:nvSpPr>
        <p:spPr>
          <a:xfrm>
            <a:off x="971096" y="1766694"/>
            <a:ext cx="6458404" cy="2998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Efficacy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High confidence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Field studies needed to quantify CDR, and effects on ocean chemistry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94E8F06F-E107-B706-963E-F90FBB76C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30" y="469603"/>
            <a:ext cx="4097513" cy="58548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B3A6BF-66DE-FF65-F8EA-0BC50CDC4CD8}"/>
              </a:ext>
            </a:extLst>
          </p:cNvPr>
          <p:cNvSpPr txBox="1"/>
          <p:nvPr/>
        </p:nvSpPr>
        <p:spPr>
          <a:xfrm>
            <a:off x="81435" y="6340891"/>
            <a:ext cx="5140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A research strategy for ocean-based carbon dioxide removal and sequestration (2021). National </a:t>
            </a:r>
            <a:r>
              <a:rPr lang="en-US" sz="1200" b="1" dirty="0">
                <a:solidFill>
                  <a:srgbClr val="000000"/>
                </a:solidFill>
                <a:latin typeface="Univers Condensed Light"/>
              </a:rPr>
              <a:t>A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cademies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 of Sciences, Engineering, and Medicine</a:t>
            </a:r>
          </a:p>
        </p:txBody>
      </p:sp>
    </p:spTree>
    <p:extLst>
      <p:ext uri="{BB962C8B-B14F-4D97-AF65-F5344CB8AC3E}">
        <p14:creationId xmlns:p14="http://schemas.microsoft.com/office/powerpoint/2010/main" val="1939787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DAE1B96-F7BB-2954-1E54-33889E904C07}"/>
              </a:ext>
            </a:extLst>
          </p:cNvPr>
          <p:cNvSpPr txBox="1">
            <a:spLocks/>
          </p:cNvSpPr>
          <p:nvPr/>
        </p:nvSpPr>
        <p:spPr>
          <a:xfrm>
            <a:off x="866546" y="469603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cap="none" dirty="0"/>
              <a:t>Assessment Criteria - OAE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A0D06C-BE34-DF77-03C6-5E880EAF0F71}"/>
              </a:ext>
            </a:extLst>
          </p:cNvPr>
          <p:cNvSpPr txBox="1"/>
          <p:nvPr/>
        </p:nvSpPr>
        <p:spPr>
          <a:xfrm>
            <a:off x="971096" y="1766694"/>
            <a:ext cx="6458404" cy="3589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Durability 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Medium - High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&gt;100 years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Processes for removing alkalinity are slow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94E8F06F-E107-B706-963E-F90FBB76C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30" y="469603"/>
            <a:ext cx="4097513" cy="58548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B3A6BF-66DE-FF65-F8EA-0BC50CDC4CD8}"/>
              </a:ext>
            </a:extLst>
          </p:cNvPr>
          <p:cNvSpPr txBox="1"/>
          <p:nvPr/>
        </p:nvSpPr>
        <p:spPr>
          <a:xfrm>
            <a:off x="81435" y="6340891"/>
            <a:ext cx="5140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A research strategy for ocean-based carbon dioxide removal and sequestration (2021). National </a:t>
            </a:r>
            <a:r>
              <a:rPr lang="en-US" sz="1200" b="1" dirty="0">
                <a:solidFill>
                  <a:srgbClr val="000000"/>
                </a:solidFill>
                <a:latin typeface="Univers Condensed Light"/>
              </a:rPr>
              <a:t>A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cademies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 of Sciences, Engineering, and Medicine</a:t>
            </a:r>
          </a:p>
        </p:txBody>
      </p:sp>
    </p:spTree>
    <p:extLst>
      <p:ext uri="{BB962C8B-B14F-4D97-AF65-F5344CB8AC3E}">
        <p14:creationId xmlns:p14="http://schemas.microsoft.com/office/powerpoint/2010/main" val="3153281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DAE1B96-F7BB-2954-1E54-33889E904C07}"/>
              </a:ext>
            </a:extLst>
          </p:cNvPr>
          <p:cNvSpPr txBox="1">
            <a:spLocks/>
          </p:cNvSpPr>
          <p:nvPr/>
        </p:nvSpPr>
        <p:spPr>
          <a:xfrm>
            <a:off x="866546" y="469603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cap="none" dirty="0"/>
              <a:t>Assessment Criteria - OAE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A0D06C-BE34-DF77-03C6-5E880EAF0F71}"/>
              </a:ext>
            </a:extLst>
          </p:cNvPr>
          <p:cNvSpPr txBox="1"/>
          <p:nvPr/>
        </p:nvSpPr>
        <p:spPr>
          <a:xfrm>
            <a:off x="971096" y="1766694"/>
            <a:ext cx="6458404" cy="4180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Scalability 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Medium - High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Potential for sequestering &gt;1 Gt CO</a:t>
            </a:r>
            <a:r>
              <a:rPr lang="en-US" sz="3200" baseline="-25000" dirty="0"/>
              <a:t>2</a:t>
            </a:r>
            <a:r>
              <a:rPr lang="en-US" sz="3200" dirty="0"/>
              <a:t>/</a:t>
            </a:r>
            <a:r>
              <a:rPr lang="en-US" sz="3200" dirty="0" err="1"/>
              <a:t>yr</a:t>
            </a:r>
            <a:r>
              <a:rPr lang="en-US" sz="3200" dirty="0"/>
              <a:t> if applied globally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Uncertainty around unintended chemical impacts or export to depth of added minerals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94E8F06F-E107-B706-963E-F90FBB76C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30" y="469603"/>
            <a:ext cx="4097513" cy="58548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B3A6BF-66DE-FF65-F8EA-0BC50CDC4CD8}"/>
              </a:ext>
            </a:extLst>
          </p:cNvPr>
          <p:cNvSpPr txBox="1"/>
          <p:nvPr/>
        </p:nvSpPr>
        <p:spPr>
          <a:xfrm>
            <a:off x="81435" y="6340891"/>
            <a:ext cx="5140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A research strategy for ocean-based carbon dioxide removal and sequestration (2021). National </a:t>
            </a:r>
            <a:r>
              <a:rPr lang="en-US" sz="1200" b="1" dirty="0">
                <a:solidFill>
                  <a:srgbClr val="000000"/>
                </a:solidFill>
                <a:latin typeface="Univers Condensed Light"/>
              </a:rPr>
              <a:t>A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cademies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 of Sciences, Engineering, and Medicine</a:t>
            </a:r>
          </a:p>
        </p:txBody>
      </p:sp>
    </p:spTree>
    <p:extLst>
      <p:ext uri="{BB962C8B-B14F-4D97-AF65-F5344CB8AC3E}">
        <p14:creationId xmlns:p14="http://schemas.microsoft.com/office/powerpoint/2010/main" val="147741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8216-E140-C5F2-3C1E-1AB26472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572" y="1001234"/>
            <a:ext cx="9906000" cy="13821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i="0" cap="none" dirty="0"/>
              <a:t>All [IPCC] pathways that limit global warming to 1.5°C with limited or no overshoot project the use of </a:t>
            </a:r>
            <a:r>
              <a:rPr lang="en-US" sz="2400" b="1" i="0" cap="none" dirty="0">
                <a:solidFill>
                  <a:schemeClr val="accent3">
                    <a:lumMod val="75000"/>
                  </a:schemeClr>
                </a:solidFill>
              </a:rPr>
              <a:t>carbon dioxide removal (CDR) </a:t>
            </a:r>
            <a:r>
              <a:rPr lang="en-US" sz="2400" i="0" cap="none" dirty="0"/>
              <a:t>on the order of 100–1000 GtCO</a:t>
            </a:r>
            <a:r>
              <a:rPr lang="en-US" sz="2400" i="0" cap="none" baseline="-25000" dirty="0"/>
              <a:t>2</a:t>
            </a:r>
            <a:r>
              <a:rPr lang="en-US" sz="2400" i="0" cap="none" dirty="0"/>
              <a:t> over the 21st century.</a:t>
            </a:r>
            <a:br>
              <a:rPr lang="en-US" sz="2400" i="0" cap="none" dirty="0"/>
            </a:br>
            <a:endParaRPr lang="en-US" sz="2400" i="0" cap="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F21CB4-C1B3-801C-54A3-DA9996B63777}"/>
              </a:ext>
            </a:extLst>
          </p:cNvPr>
          <p:cNvSpPr txBox="1"/>
          <p:nvPr/>
        </p:nvSpPr>
        <p:spPr>
          <a:xfrm>
            <a:off x="56707" y="6491625"/>
            <a:ext cx="61296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IPCC, 2018: Summary for Policymakers</a:t>
            </a: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53F0E545-A242-6278-1915-219E3A9FA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22"/>
          <a:stretch/>
        </p:blipFill>
        <p:spPr>
          <a:xfrm>
            <a:off x="1071230" y="2525749"/>
            <a:ext cx="10049539" cy="282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57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DAE1B96-F7BB-2954-1E54-33889E904C07}"/>
              </a:ext>
            </a:extLst>
          </p:cNvPr>
          <p:cNvSpPr txBox="1">
            <a:spLocks/>
          </p:cNvSpPr>
          <p:nvPr/>
        </p:nvSpPr>
        <p:spPr>
          <a:xfrm>
            <a:off x="866546" y="469603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cap="none" dirty="0"/>
              <a:t>Assessment Criteria - OAE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A0D06C-BE34-DF77-03C6-5E880EAF0F71}"/>
              </a:ext>
            </a:extLst>
          </p:cNvPr>
          <p:cNvSpPr txBox="1"/>
          <p:nvPr/>
        </p:nvSpPr>
        <p:spPr>
          <a:xfrm>
            <a:off x="971096" y="1766694"/>
            <a:ext cx="6458404" cy="3589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Environmental Risk 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Medium (low confidence)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Toxic effects of trace metal additions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Effects from mining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Unintended consequences for biological communities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94E8F06F-E107-B706-963E-F90FBB76C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30" y="469603"/>
            <a:ext cx="4097513" cy="58548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B3A6BF-66DE-FF65-F8EA-0BC50CDC4CD8}"/>
              </a:ext>
            </a:extLst>
          </p:cNvPr>
          <p:cNvSpPr txBox="1"/>
          <p:nvPr/>
        </p:nvSpPr>
        <p:spPr>
          <a:xfrm>
            <a:off x="81435" y="6340891"/>
            <a:ext cx="5140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A research strategy for ocean-based carbon dioxide removal and sequestration (2021). National </a:t>
            </a:r>
            <a:r>
              <a:rPr lang="en-US" sz="1200" b="1" dirty="0">
                <a:solidFill>
                  <a:srgbClr val="000000"/>
                </a:solidFill>
                <a:latin typeface="Univers Condensed Light"/>
              </a:rPr>
              <a:t>A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cademies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 of Sciences, Engineering, and Medicine</a:t>
            </a:r>
          </a:p>
        </p:txBody>
      </p:sp>
    </p:spTree>
    <p:extLst>
      <p:ext uri="{BB962C8B-B14F-4D97-AF65-F5344CB8AC3E}">
        <p14:creationId xmlns:p14="http://schemas.microsoft.com/office/powerpoint/2010/main" val="2905552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DAE1B96-F7BB-2954-1E54-33889E904C07}"/>
              </a:ext>
            </a:extLst>
          </p:cNvPr>
          <p:cNvSpPr txBox="1">
            <a:spLocks/>
          </p:cNvSpPr>
          <p:nvPr/>
        </p:nvSpPr>
        <p:spPr>
          <a:xfrm>
            <a:off x="866546" y="469603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cap="none" dirty="0"/>
              <a:t>Assessment Criteria - OAE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A0D06C-BE34-DF77-03C6-5E880EAF0F71}"/>
              </a:ext>
            </a:extLst>
          </p:cNvPr>
          <p:cNvSpPr txBox="1"/>
          <p:nvPr/>
        </p:nvSpPr>
        <p:spPr>
          <a:xfrm>
            <a:off x="971096" y="1766694"/>
            <a:ext cx="6458404" cy="2407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Co-benefits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Medium (low confidence)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Counter ocean acidification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Positive for fisheries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94E8F06F-E107-B706-963E-F90FBB76C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30" y="469603"/>
            <a:ext cx="4097513" cy="58548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B3A6BF-66DE-FF65-F8EA-0BC50CDC4CD8}"/>
              </a:ext>
            </a:extLst>
          </p:cNvPr>
          <p:cNvSpPr txBox="1"/>
          <p:nvPr/>
        </p:nvSpPr>
        <p:spPr>
          <a:xfrm>
            <a:off x="81435" y="6340891"/>
            <a:ext cx="5140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A research strategy for ocean-based carbon dioxide removal and sequestration (2021). National </a:t>
            </a:r>
            <a:r>
              <a:rPr lang="en-US" sz="1200" b="1" dirty="0">
                <a:solidFill>
                  <a:srgbClr val="000000"/>
                </a:solidFill>
                <a:latin typeface="Univers Condensed Light"/>
              </a:rPr>
              <a:t>A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cademies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 of Sciences, Engineering, and Medicine</a:t>
            </a:r>
          </a:p>
        </p:txBody>
      </p:sp>
    </p:spTree>
    <p:extLst>
      <p:ext uri="{BB962C8B-B14F-4D97-AF65-F5344CB8AC3E}">
        <p14:creationId xmlns:p14="http://schemas.microsoft.com/office/powerpoint/2010/main" val="3380900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DAE1B96-F7BB-2954-1E54-33889E904C07}"/>
              </a:ext>
            </a:extLst>
          </p:cNvPr>
          <p:cNvSpPr txBox="1">
            <a:spLocks/>
          </p:cNvSpPr>
          <p:nvPr/>
        </p:nvSpPr>
        <p:spPr>
          <a:xfrm>
            <a:off x="866546" y="469603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cap="none" dirty="0"/>
              <a:t>Assessment Criteria - OAE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A0D06C-BE34-DF77-03C6-5E880EAF0F71}"/>
              </a:ext>
            </a:extLst>
          </p:cNvPr>
          <p:cNvSpPr txBox="1"/>
          <p:nvPr/>
        </p:nvSpPr>
        <p:spPr>
          <a:xfrm>
            <a:off x="971096" y="1766694"/>
            <a:ext cx="6458404" cy="2998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Cost of scale up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Medium - high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&gt;$100–$150/ton CO</a:t>
            </a:r>
            <a:r>
              <a:rPr lang="en-US" sz="3200" baseline="-25000" dirty="0"/>
              <a:t>2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Cost of mining, transportation, ocean fleets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94E8F06F-E107-B706-963E-F90FBB76C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30" y="469603"/>
            <a:ext cx="4097513" cy="58548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B3A6BF-66DE-FF65-F8EA-0BC50CDC4CD8}"/>
              </a:ext>
            </a:extLst>
          </p:cNvPr>
          <p:cNvSpPr txBox="1"/>
          <p:nvPr/>
        </p:nvSpPr>
        <p:spPr>
          <a:xfrm>
            <a:off x="81435" y="6340891"/>
            <a:ext cx="5140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A research strategy for ocean-based carbon dioxide removal and sequestration (2021). National </a:t>
            </a:r>
            <a:r>
              <a:rPr lang="en-US" sz="1200" b="1" dirty="0">
                <a:solidFill>
                  <a:srgbClr val="000000"/>
                </a:solidFill>
                <a:latin typeface="Univers Condensed Light"/>
              </a:rPr>
              <a:t>A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cademies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 of Sciences, Engineering, and Medicine</a:t>
            </a:r>
          </a:p>
        </p:txBody>
      </p:sp>
    </p:spTree>
    <p:extLst>
      <p:ext uri="{BB962C8B-B14F-4D97-AF65-F5344CB8AC3E}">
        <p14:creationId xmlns:p14="http://schemas.microsoft.com/office/powerpoint/2010/main" val="875168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DAE1B96-F7BB-2954-1E54-33889E904C07}"/>
              </a:ext>
            </a:extLst>
          </p:cNvPr>
          <p:cNvSpPr txBox="1">
            <a:spLocks/>
          </p:cNvSpPr>
          <p:nvPr/>
        </p:nvSpPr>
        <p:spPr>
          <a:xfrm>
            <a:off x="866546" y="469603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cap="none" dirty="0"/>
              <a:t>Assessment Criteria - OAE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A0D06C-BE34-DF77-03C6-5E880EAF0F71}"/>
              </a:ext>
            </a:extLst>
          </p:cNvPr>
          <p:cNvSpPr txBox="1"/>
          <p:nvPr/>
        </p:nvSpPr>
        <p:spPr>
          <a:xfrm>
            <a:off x="971096" y="1766694"/>
            <a:ext cx="6458404" cy="2998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Cost of monitoring &amp; accounting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Low - medium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Mostly on the “unintended consequences” side of monitoring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Substantial portion of cost during R&amp;D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94E8F06F-E107-B706-963E-F90FBB76C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30" y="469603"/>
            <a:ext cx="4097513" cy="58548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B3A6BF-66DE-FF65-F8EA-0BC50CDC4CD8}"/>
              </a:ext>
            </a:extLst>
          </p:cNvPr>
          <p:cNvSpPr txBox="1"/>
          <p:nvPr/>
        </p:nvSpPr>
        <p:spPr>
          <a:xfrm>
            <a:off x="81435" y="6340891"/>
            <a:ext cx="5140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A research strategy for ocean-based carbon dioxide removal and sequestration (2021). National </a:t>
            </a:r>
            <a:r>
              <a:rPr lang="en-US" sz="1200" b="1" dirty="0">
                <a:solidFill>
                  <a:srgbClr val="000000"/>
                </a:solidFill>
                <a:latin typeface="Univers Condensed Light"/>
              </a:rPr>
              <a:t>A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cademies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 of Sciences, Engineering, and Medicine</a:t>
            </a:r>
          </a:p>
        </p:txBody>
      </p:sp>
    </p:spTree>
    <p:extLst>
      <p:ext uri="{BB962C8B-B14F-4D97-AF65-F5344CB8AC3E}">
        <p14:creationId xmlns:p14="http://schemas.microsoft.com/office/powerpoint/2010/main" val="35103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684991-6ADA-972A-FD4E-505C657B26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98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21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9A0A76-FEE6-42F2-4F2D-5C6657A63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448"/>
          <a:stretch/>
        </p:blipFill>
        <p:spPr>
          <a:xfrm>
            <a:off x="0" y="0"/>
            <a:ext cx="12200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64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F21CB4-C1B3-801C-54A3-DA9996B63777}"/>
              </a:ext>
            </a:extLst>
          </p:cNvPr>
          <p:cNvSpPr txBox="1"/>
          <p:nvPr/>
        </p:nvSpPr>
        <p:spPr>
          <a:xfrm>
            <a:off x="70803" y="6211669"/>
            <a:ext cx="2123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D61825-9F55-02DD-F69A-CF366BFBB96E}"/>
              </a:ext>
            </a:extLst>
          </p:cNvPr>
          <p:cNvSpPr txBox="1">
            <a:spLocks/>
          </p:cNvSpPr>
          <p:nvPr/>
        </p:nvSpPr>
        <p:spPr>
          <a:xfrm>
            <a:off x="866546" y="469603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cap="none" dirty="0"/>
              <a:t>What’s needed?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40079B-4467-0CB2-FD71-FA05B8EDBC54}"/>
              </a:ext>
            </a:extLst>
          </p:cNvPr>
          <p:cNvSpPr txBox="1"/>
          <p:nvPr/>
        </p:nvSpPr>
        <p:spPr>
          <a:xfrm>
            <a:off x="866546" y="1609000"/>
            <a:ext cx="8060886" cy="6254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(Building on lab trials), </a:t>
            </a:r>
            <a:r>
              <a:rPr lang="en-US" sz="2800" b="1" dirty="0"/>
              <a:t>field trials </a:t>
            </a:r>
            <a:r>
              <a:rPr lang="en-US" sz="2800" dirty="0"/>
              <a:t>are needed to study mineral dissolution kinetics, dynamics of carbonate chemistry, biogeochemical &amp; biological impacts, technological readiness, etc. 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(e.g., Vesta, Ocean NETS)</a:t>
            </a:r>
          </a:p>
          <a:p>
            <a:pPr marL="1371600" lvl="2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Along with chemistry &amp; deployment, </a:t>
            </a:r>
            <a:r>
              <a:rPr lang="en-US" sz="2800" b="1" dirty="0"/>
              <a:t>monitoring &amp; verification</a:t>
            </a:r>
            <a:r>
              <a:rPr lang="en-US" sz="2800" dirty="0"/>
              <a:t> plans must be developed.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7880924-850A-5AF3-3F0E-67E276F1F5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5" r="31586"/>
          <a:stretch/>
        </p:blipFill>
        <p:spPr>
          <a:xfrm>
            <a:off x="9715500" y="232877"/>
            <a:ext cx="2250034" cy="63995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414CB0-B895-636B-4DB4-00AFE27422D1}"/>
              </a:ext>
            </a:extLst>
          </p:cNvPr>
          <p:cNvSpPr txBox="1"/>
          <p:nvPr/>
        </p:nvSpPr>
        <p:spPr>
          <a:xfrm>
            <a:off x="81435" y="6340891"/>
            <a:ext cx="5140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A research strategy for ocean-based carbon dioxide removal and sequestration (2021). National </a:t>
            </a:r>
            <a:r>
              <a:rPr lang="en-US" sz="1200" b="1" dirty="0">
                <a:solidFill>
                  <a:srgbClr val="000000"/>
                </a:solidFill>
                <a:latin typeface="Univers Condensed Light"/>
              </a:rPr>
              <a:t>A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cademies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 of Sciences, Engineering, and Medicine</a:t>
            </a:r>
          </a:p>
        </p:txBody>
      </p:sp>
    </p:spTree>
    <p:extLst>
      <p:ext uri="{BB962C8B-B14F-4D97-AF65-F5344CB8AC3E}">
        <p14:creationId xmlns:p14="http://schemas.microsoft.com/office/powerpoint/2010/main" val="3928860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F21CB4-C1B3-801C-54A3-DA9996B63777}"/>
              </a:ext>
            </a:extLst>
          </p:cNvPr>
          <p:cNvSpPr txBox="1"/>
          <p:nvPr/>
        </p:nvSpPr>
        <p:spPr>
          <a:xfrm>
            <a:off x="70803" y="6211669"/>
            <a:ext cx="2123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D61825-9F55-02DD-F69A-CF366BFBB96E}"/>
              </a:ext>
            </a:extLst>
          </p:cNvPr>
          <p:cNvSpPr txBox="1">
            <a:spLocks/>
          </p:cNvSpPr>
          <p:nvPr/>
        </p:nvSpPr>
        <p:spPr>
          <a:xfrm>
            <a:off x="641350" y="353174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cap="none" dirty="0"/>
              <a:t>(Project) Vesta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303FC-6C31-B8A1-C95C-7E666DC05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746998"/>
            <a:ext cx="10833100" cy="402442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“From Pilot Project to Gigaton-scale CO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 Removal”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Olivine deployment for Coastal Carbon Capture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78BA54-4EF4-970E-64EE-53C495E87A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1" r="70768" b="74932"/>
          <a:stretch/>
        </p:blipFill>
        <p:spPr>
          <a:xfrm>
            <a:off x="2759303" y="457935"/>
            <a:ext cx="2540001" cy="1172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1DC22E-1A12-FC92-A83F-390D649AF8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0" r="3299"/>
          <a:stretch/>
        </p:blipFill>
        <p:spPr>
          <a:xfrm>
            <a:off x="107951" y="3429000"/>
            <a:ext cx="12084049" cy="31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4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8216-E140-C5F2-3C1E-1AB26472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256" y="1888236"/>
            <a:ext cx="6267893" cy="13821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i="0" cap="none" dirty="0"/>
              <a:t>Large scale:  </a:t>
            </a:r>
            <a:r>
              <a:rPr lang="en-US" sz="2400" i="0" cap="none" dirty="0"/>
              <a:t>remove 100–1000 GtCO</a:t>
            </a:r>
            <a:r>
              <a:rPr lang="en-US" sz="2400" i="0" cap="none" baseline="-25000" dirty="0"/>
              <a:t>2 </a:t>
            </a:r>
            <a:r>
              <a:rPr lang="en-US" sz="2400" i="0" cap="none" dirty="0"/>
              <a:t>by 2100</a:t>
            </a:r>
            <a:br>
              <a:rPr lang="en-US" sz="2400" i="0" cap="none" dirty="0"/>
            </a:br>
            <a:r>
              <a:rPr lang="en-US" sz="2400" i="0" cap="none" dirty="0"/>
              <a:t>(for context, we emit ~40 GtCO</a:t>
            </a:r>
            <a:r>
              <a:rPr lang="en-US" sz="2400" i="0" cap="none" baseline="-25000" dirty="0"/>
              <a:t>2 </a:t>
            </a:r>
            <a:r>
              <a:rPr lang="en-US" sz="2400" i="0" cap="none" dirty="0"/>
              <a:t>per year)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F21CB4-C1B3-801C-54A3-DA9996B63777}"/>
              </a:ext>
            </a:extLst>
          </p:cNvPr>
          <p:cNvSpPr txBox="1"/>
          <p:nvPr/>
        </p:nvSpPr>
        <p:spPr>
          <a:xfrm>
            <a:off x="0" y="6158504"/>
            <a:ext cx="2711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Adapted from C2G Carnegie Climate Governance Initiative resources</a:t>
            </a:r>
          </a:p>
          <a:p>
            <a:r>
              <a:rPr lang="en-US" sz="1200" b="1" dirty="0"/>
              <a:t>Image from IPCC Ch.4 FAQ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40E98F-B750-23EE-B241-188C098610C1}"/>
              </a:ext>
            </a:extLst>
          </p:cNvPr>
          <p:cNvSpPr txBox="1">
            <a:spLocks/>
          </p:cNvSpPr>
          <p:nvPr/>
        </p:nvSpPr>
        <p:spPr>
          <a:xfrm>
            <a:off x="4492256" y="2901874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i="0" cap="none" dirty="0"/>
              <a:t>Multiple approaches:  </a:t>
            </a:r>
            <a:r>
              <a:rPr lang="en-US" sz="2400" i="0" cap="none" dirty="0"/>
              <a:t>nature &amp; tech-based solutions </a:t>
            </a:r>
            <a:br>
              <a:rPr lang="en-US" sz="2400" i="0" cap="none" dirty="0"/>
            </a:br>
            <a:r>
              <a:rPr lang="en-US" sz="2400" i="0" cap="none" dirty="0"/>
              <a:t>(none are risk-free, none are large-scale-ready)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BB3B1D-A83A-C3F6-7864-5289A8413B23}"/>
              </a:ext>
            </a:extLst>
          </p:cNvPr>
          <p:cNvSpPr txBox="1">
            <a:spLocks/>
          </p:cNvSpPr>
          <p:nvPr/>
        </p:nvSpPr>
        <p:spPr>
          <a:xfrm>
            <a:off x="4492256" y="3841973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i="0" cap="none" dirty="0"/>
              <a:t>Lots to do:  </a:t>
            </a:r>
            <a:r>
              <a:rPr lang="en-US" sz="2400" i="0" cap="none" dirty="0"/>
              <a:t>R&amp;D, finance, governance</a:t>
            </a:r>
            <a:br>
              <a:rPr lang="en-US" sz="2400" i="0" cap="none" dirty="0"/>
            </a:br>
            <a:r>
              <a:rPr lang="en-US" sz="2400" i="0" cap="none" dirty="0"/>
              <a:t>(we’ll talk mostly about R&amp;D)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D195672-04D2-AE64-CF19-B34849579E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10388" r="21381"/>
          <a:stretch/>
        </p:blipFill>
        <p:spPr>
          <a:xfrm>
            <a:off x="609601" y="1806683"/>
            <a:ext cx="3593804" cy="3593804"/>
          </a:xfrm>
          <a:prstGeom prst="ellipse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4D61825-9F55-02DD-F69A-CF366BFBB96E}"/>
              </a:ext>
            </a:extLst>
          </p:cNvPr>
          <p:cNvSpPr txBox="1">
            <a:spLocks/>
          </p:cNvSpPr>
          <p:nvPr/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cap="none" dirty="0"/>
              <a:t>Achieving CDR, or “negative emissions”</a:t>
            </a:r>
          </a:p>
        </p:txBody>
      </p:sp>
    </p:spTree>
    <p:extLst>
      <p:ext uri="{BB962C8B-B14F-4D97-AF65-F5344CB8AC3E}">
        <p14:creationId xmlns:p14="http://schemas.microsoft.com/office/powerpoint/2010/main" val="152167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F21CB4-C1B3-801C-54A3-DA9996B63777}"/>
              </a:ext>
            </a:extLst>
          </p:cNvPr>
          <p:cNvSpPr txBox="1"/>
          <p:nvPr/>
        </p:nvSpPr>
        <p:spPr>
          <a:xfrm>
            <a:off x="0" y="6535830"/>
            <a:ext cx="27113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Info from IPCC Ch.4 FAQ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D61825-9F55-02DD-F69A-CF366BFBB96E}"/>
              </a:ext>
            </a:extLst>
          </p:cNvPr>
          <p:cNvSpPr txBox="1">
            <a:spLocks/>
          </p:cNvSpPr>
          <p:nvPr/>
        </p:nvSpPr>
        <p:spPr>
          <a:xfrm>
            <a:off x="866546" y="469603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cap="none" dirty="0"/>
              <a:t>Types of CDR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A6E099-8483-C502-55E1-768224BDE9C3}"/>
              </a:ext>
            </a:extLst>
          </p:cNvPr>
          <p:cNvSpPr txBox="1"/>
          <p:nvPr/>
        </p:nvSpPr>
        <p:spPr>
          <a:xfrm>
            <a:off x="917933" y="4179150"/>
            <a:ext cx="10086754" cy="2059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All CDR methods:</a:t>
            </a:r>
          </a:p>
          <a:p>
            <a:pPr algn="r">
              <a:lnSpc>
                <a:spcPct val="150000"/>
              </a:lnSpc>
            </a:pPr>
            <a:r>
              <a:rPr lang="en-US" sz="2400" dirty="0"/>
              <a:t>are at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different stages of development</a:t>
            </a:r>
            <a:r>
              <a:rPr lang="en-US" sz="2400" dirty="0"/>
              <a:t>: some are more conceptual, not yet tested at scale</a:t>
            </a:r>
          </a:p>
          <a:p>
            <a:pPr algn="r">
              <a:lnSpc>
                <a:spcPct val="150000"/>
              </a:lnSpc>
            </a:pPr>
            <a:r>
              <a:rPr lang="en-US" sz="2400" dirty="0"/>
              <a:t>have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different potentials </a:t>
            </a:r>
            <a:r>
              <a:rPr lang="en-US" sz="2400" dirty="0"/>
              <a:t>for achieving negative emissions</a:t>
            </a:r>
          </a:p>
          <a:p>
            <a:pPr algn="r">
              <a:lnSpc>
                <a:spcPct val="150000"/>
              </a:lnSpc>
            </a:pPr>
            <a:r>
              <a:rPr lang="en-US" sz="2400" dirty="0"/>
              <a:t>have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different associated costs </a:t>
            </a:r>
            <a:r>
              <a:rPr lang="en-US" sz="2400" dirty="0"/>
              <a:t>and side effects</a:t>
            </a:r>
          </a:p>
        </p:txBody>
      </p:sp>
      <p:pic>
        <p:nvPicPr>
          <p:cNvPr id="13" name="Graphic 12" descr="Deciduous tree with solid fill">
            <a:extLst>
              <a:ext uri="{FF2B5EF4-FFF2-40B4-BE49-F238E27FC236}">
                <a16:creationId xmlns:a16="http://schemas.microsoft.com/office/drawing/2014/main" id="{D2AA7D77-1FB7-7C09-2068-547BFD27B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932" y="1798594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54A3AD-FD1D-50C9-397A-89A65B8373C8}"/>
              </a:ext>
            </a:extLst>
          </p:cNvPr>
          <p:cNvSpPr txBox="1"/>
          <p:nvPr/>
        </p:nvSpPr>
        <p:spPr>
          <a:xfrm>
            <a:off x="1915620" y="1864813"/>
            <a:ext cx="87054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Enhance existing natural processes </a:t>
            </a:r>
            <a:r>
              <a:rPr lang="en-US" sz="2400" dirty="0"/>
              <a:t>that remove carbon from the atmosphere (e.g., by increasing its uptake by trees, soil, or other ‘carbon sinks’) </a:t>
            </a:r>
          </a:p>
        </p:txBody>
      </p:sp>
      <p:pic>
        <p:nvPicPr>
          <p:cNvPr id="16" name="Graphic 15" descr="Power Plant with solid fill">
            <a:extLst>
              <a:ext uri="{FF2B5EF4-FFF2-40B4-BE49-F238E27FC236}">
                <a16:creationId xmlns:a16="http://schemas.microsoft.com/office/drawing/2014/main" id="{D20BA183-5E30-8430-679D-480CC2B5E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7932" y="2854837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03A513-5A7B-7647-E433-58F4C12A8BE7}"/>
              </a:ext>
            </a:extLst>
          </p:cNvPr>
          <p:cNvSpPr txBox="1"/>
          <p:nvPr/>
        </p:nvSpPr>
        <p:spPr>
          <a:xfrm>
            <a:off x="1915620" y="2921056"/>
            <a:ext cx="87054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Use chemical processes</a:t>
            </a:r>
            <a:r>
              <a:rPr lang="en-US" sz="2400" dirty="0"/>
              <a:t> to, for example, capture CO</a:t>
            </a:r>
            <a:r>
              <a:rPr lang="en-US" sz="2400" baseline="-25000" dirty="0"/>
              <a:t>2</a:t>
            </a:r>
            <a:r>
              <a:rPr lang="en-US" sz="2400" dirty="0"/>
              <a:t> directly from the ambient air and store it elsewhere (e.g., underground).</a:t>
            </a:r>
          </a:p>
        </p:txBody>
      </p:sp>
    </p:spTree>
    <p:extLst>
      <p:ext uri="{BB962C8B-B14F-4D97-AF65-F5344CB8AC3E}">
        <p14:creationId xmlns:p14="http://schemas.microsoft.com/office/powerpoint/2010/main" val="1161380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225CE6F-242D-D069-C6D6-FA886D854C12}"/>
              </a:ext>
            </a:extLst>
          </p:cNvPr>
          <p:cNvSpPr txBox="1"/>
          <p:nvPr/>
        </p:nvSpPr>
        <p:spPr>
          <a:xfrm>
            <a:off x="0" y="6508534"/>
            <a:ext cx="84455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Infographic from C2G Carnegie Climate Governance Initiative, Taxonomy from climateworks.org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98D6DC-5EEA-6D04-C613-283002E3C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13" y="337712"/>
            <a:ext cx="8141509" cy="5945741"/>
          </a:xfrm>
          <a:prstGeom prst="rect">
            <a:avLst/>
          </a:prstGeom>
        </p:spPr>
      </p:pic>
      <p:pic>
        <p:nvPicPr>
          <p:cNvPr id="32" name="Picture 31" descr="A picture containing table&#10;&#10;Description automatically generated">
            <a:extLst>
              <a:ext uri="{FF2B5EF4-FFF2-40B4-BE49-F238E27FC236}">
                <a16:creationId xmlns:a16="http://schemas.microsoft.com/office/drawing/2014/main" id="{00415DF3-5471-E0A7-5D3B-DA3D2F45E9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t="23231" r="65466" b="27510"/>
          <a:stretch/>
        </p:blipFill>
        <p:spPr>
          <a:xfrm>
            <a:off x="9889442" y="532522"/>
            <a:ext cx="1815289" cy="2451101"/>
          </a:xfrm>
          <a:prstGeom prst="rect">
            <a:avLst/>
          </a:prstGeom>
        </p:spPr>
      </p:pic>
      <p:pic>
        <p:nvPicPr>
          <p:cNvPr id="34" name="Picture 33" descr="A picture containing table&#10;&#10;Description automatically generated">
            <a:extLst>
              <a:ext uri="{FF2B5EF4-FFF2-40B4-BE49-F238E27FC236}">
                <a16:creationId xmlns:a16="http://schemas.microsoft.com/office/drawing/2014/main" id="{2E00F228-017F-6300-7516-F9640A055C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3" t="22695" r="5982" b="27778"/>
          <a:stretch/>
        </p:blipFill>
        <p:spPr>
          <a:xfrm>
            <a:off x="9954974" y="4508214"/>
            <a:ext cx="1727913" cy="2169594"/>
          </a:xfrm>
          <a:prstGeom prst="rect">
            <a:avLst/>
          </a:prstGeom>
        </p:spPr>
      </p:pic>
      <p:pic>
        <p:nvPicPr>
          <p:cNvPr id="36" name="Picture 35" descr="A picture containing table&#10;&#10;Description automatically generated">
            <a:extLst>
              <a:ext uri="{FF2B5EF4-FFF2-40B4-BE49-F238E27FC236}">
                <a16:creationId xmlns:a16="http://schemas.microsoft.com/office/drawing/2014/main" id="{9E42BE1A-FBF2-F574-316C-2EB130AFB8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9" t="23148" r="38252" b="45926"/>
          <a:stretch/>
        </p:blipFill>
        <p:spPr>
          <a:xfrm>
            <a:off x="9909914" y="2944372"/>
            <a:ext cx="1751129" cy="156384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BE66252-3CCD-3908-8314-5C050609D244}"/>
              </a:ext>
            </a:extLst>
          </p:cNvPr>
          <p:cNvSpPr txBox="1"/>
          <p:nvPr/>
        </p:nvSpPr>
        <p:spPr>
          <a:xfrm>
            <a:off x="9868920" y="170675"/>
            <a:ext cx="20131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CDR Taxonomy</a:t>
            </a:r>
          </a:p>
        </p:txBody>
      </p:sp>
      <p:pic>
        <p:nvPicPr>
          <p:cNvPr id="42" name="Picture 41" descr="A picture containing table&#10;&#10;Description automatically generated">
            <a:extLst>
              <a:ext uri="{FF2B5EF4-FFF2-40B4-BE49-F238E27FC236}">
                <a16:creationId xmlns:a16="http://schemas.microsoft.com/office/drawing/2014/main" id="{A4DE516F-671E-9D97-E815-3F2FBB09D3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32" b="14574"/>
          <a:stretch/>
        </p:blipFill>
        <p:spPr>
          <a:xfrm>
            <a:off x="220407" y="2599659"/>
            <a:ext cx="8540151" cy="829341"/>
          </a:xfrm>
          <a:prstGeom prst="rect">
            <a:avLst/>
          </a:prstGeom>
        </p:spPr>
      </p:pic>
      <p:pic>
        <p:nvPicPr>
          <p:cNvPr id="44" name="Graphic 43" descr="Arrow: Straight with solid fill">
            <a:extLst>
              <a:ext uri="{FF2B5EF4-FFF2-40B4-BE49-F238E27FC236}">
                <a16:creationId xmlns:a16="http://schemas.microsoft.com/office/drawing/2014/main" id="{87B02E8F-9F99-4AD6-ABBE-4A3ACEF8C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975042" y="2440794"/>
            <a:ext cx="914400" cy="914400"/>
          </a:xfrm>
          <a:prstGeom prst="rect">
            <a:avLst/>
          </a:prstGeom>
        </p:spPr>
      </p:pic>
      <p:pic>
        <p:nvPicPr>
          <p:cNvPr id="45" name="Graphic 44" descr="Arrow: Straight with solid fill">
            <a:extLst>
              <a:ext uri="{FF2B5EF4-FFF2-40B4-BE49-F238E27FC236}">
                <a16:creationId xmlns:a16="http://schemas.microsoft.com/office/drawing/2014/main" id="{9EFC9D48-7524-3A4E-6E77-2EB8544E6B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 flipV="1">
            <a:off x="8995514" y="3789043"/>
            <a:ext cx="914400" cy="9144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C7B6E94-932A-F462-A094-14B9E56CF749}"/>
              </a:ext>
            </a:extLst>
          </p:cNvPr>
          <p:cNvSpPr txBox="1"/>
          <p:nvPr/>
        </p:nvSpPr>
        <p:spPr>
          <a:xfrm>
            <a:off x="8975042" y="1758072"/>
            <a:ext cx="873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Less costly, cl</a:t>
            </a:r>
            <a:r>
              <a:rPr lang="en-US" sz="1200" dirty="0" err="1">
                <a:solidFill>
                  <a:srgbClr val="000000"/>
                </a:solidFill>
                <a:latin typeface="Univers Condensed Light"/>
              </a:rPr>
              <a:t>oser</a:t>
            </a:r>
            <a:r>
              <a:rPr lang="en-US" sz="1200" dirty="0">
                <a:solidFill>
                  <a:srgbClr val="000000"/>
                </a:solidFill>
                <a:latin typeface="Univers Condensed Light"/>
              </a:rPr>
              <a:t> to deployment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3C28C0E-390A-1CDC-0B78-3031070E1602}"/>
              </a:ext>
            </a:extLst>
          </p:cNvPr>
          <p:cNvSpPr txBox="1"/>
          <p:nvPr/>
        </p:nvSpPr>
        <p:spPr>
          <a:xfrm>
            <a:off x="8975042" y="4814126"/>
            <a:ext cx="873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More costly, greater R&amp;D needs</a:t>
            </a:r>
            <a:endParaRPr lang="en-US" sz="1200" dirty="0">
              <a:solidFill>
                <a:srgbClr val="000000"/>
              </a:solidFill>
              <a:latin typeface="Univers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22486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F21CB4-C1B3-801C-54A3-DA9996B63777}"/>
              </a:ext>
            </a:extLst>
          </p:cNvPr>
          <p:cNvSpPr txBox="1"/>
          <p:nvPr/>
        </p:nvSpPr>
        <p:spPr>
          <a:xfrm>
            <a:off x="70803" y="6211669"/>
            <a:ext cx="2123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D61825-9F55-02DD-F69A-CF366BFBB96E}"/>
              </a:ext>
            </a:extLst>
          </p:cNvPr>
          <p:cNvSpPr txBox="1">
            <a:spLocks/>
          </p:cNvSpPr>
          <p:nvPr/>
        </p:nvSpPr>
        <p:spPr>
          <a:xfrm>
            <a:off x="866546" y="469603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cap="none" dirty="0"/>
              <a:t>Marine, or ocean-based, CDR</a:t>
            </a:r>
          </a:p>
        </p:txBody>
      </p:sp>
      <p:pic>
        <p:nvPicPr>
          <p:cNvPr id="13" name="Graphic 12" descr="Wave with solid fill">
            <a:extLst>
              <a:ext uri="{FF2B5EF4-FFF2-40B4-BE49-F238E27FC236}">
                <a16:creationId xmlns:a16="http://schemas.microsoft.com/office/drawing/2014/main" id="{D2AA7D77-1FB7-7C09-2068-547BFD27B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08995" y="1798594"/>
            <a:ext cx="1284848" cy="12848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54A3AD-FD1D-50C9-397A-89A65B8373C8}"/>
              </a:ext>
            </a:extLst>
          </p:cNvPr>
          <p:cNvSpPr txBox="1"/>
          <p:nvPr/>
        </p:nvSpPr>
        <p:spPr>
          <a:xfrm>
            <a:off x="2245229" y="1821553"/>
            <a:ext cx="87054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“To date, most CDR development has been focused on land-based solutions.</a:t>
            </a:r>
          </a:p>
          <a:p>
            <a:r>
              <a:rPr lang="en-US" sz="2400" dirty="0"/>
              <a:t>Less known is another set of approaches to carbon removal with particularly strong potential – those that depend on the power and size of the ocean.”</a:t>
            </a:r>
          </a:p>
          <a:p>
            <a:r>
              <a:rPr lang="en-US" sz="2400" dirty="0"/>
              <a:t>						- Ocean Visions</a:t>
            </a:r>
          </a:p>
        </p:txBody>
      </p:sp>
    </p:spTree>
    <p:extLst>
      <p:ext uri="{BB962C8B-B14F-4D97-AF65-F5344CB8AC3E}">
        <p14:creationId xmlns:p14="http://schemas.microsoft.com/office/powerpoint/2010/main" val="100278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52B3023-67A1-EE44-DD9D-7E63C63F5F78}"/>
              </a:ext>
            </a:extLst>
          </p:cNvPr>
          <p:cNvGrpSpPr/>
          <p:nvPr/>
        </p:nvGrpSpPr>
        <p:grpSpPr>
          <a:xfrm>
            <a:off x="965818" y="246062"/>
            <a:ext cx="10260365" cy="6233913"/>
            <a:chOff x="458435" y="246062"/>
            <a:chExt cx="10260365" cy="6233913"/>
          </a:xfrm>
        </p:grpSpPr>
        <p:pic>
          <p:nvPicPr>
            <p:cNvPr id="3" name="Picture 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97D582FF-2486-E62D-C7A3-3D80AB08C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435" y="378025"/>
              <a:ext cx="4225971" cy="603844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1354591-4F72-6843-A34E-8190F8025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9196" y="2714282"/>
              <a:ext cx="5639603" cy="197386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ED20BDD-2085-1707-3FF1-840C43C58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9197" y="4880996"/>
              <a:ext cx="5639603" cy="159897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477AA6-9046-26FB-FA03-1023405E9C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33" t="716"/>
            <a:stretch/>
          </p:blipFill>
          <p:spPr>
            <a:xfrm>
              <a:off x="5079197" y="378025"/>
              <a:ext cx="3892342" cy="214340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735F8CF-393F-C00F-507D-6835E42B61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63206"/>
            <a:stretch/>
          </p:blipFill>
          <p:spPr>
            <a:xfrm>
              <a:off x="9194800" y="246062"/>
              <a:ext cx="1524000" cy="2327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4529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24" title="Ocean Carbon Dioxide Removal (CDR) - a ClimateWorks production">
            <a:hlinkClick r:id="" action="ppaction://media"/>
            <a:extLst>
              <a:ext uri="{FF2B5EF4-FFF2-40B4-BE49-F238E27FC236}">
                <a16:creationId xmlns:a16="http://schemas.microsoft.com/office/drawing/2014/main" id="{279FF95E-2CF1-C2A5-ED7F-5EF55D4DF5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0176" y="822147"/>
            <a:ext cx="9611648" cy="543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AngleLinesVTI">
  <a:themeElements>
    <a:clrScheme name="AnalogousFromDarkSeedLeftStep">
      <a:dk1>
        <a:srgbClr val="000000"/>
      </a:dk1>
      <a:lt1>
        <a:srgbClr val="FFFFFF"/>
      </a:lt1>
      <a:dk2>
        <a:srgbClr val="243141"/>
      </a:dk2>
      <a:lt2>
        <a:srgbClr val="E8E2E2"/>
      </a:lt2>
      <a:accent1>
        <a:srgbClr val="45B0AB"/>
      </a:accent1>
      <a:accent2>
        <a:srgbClr val="3BB17B"/>
      </a:accent2>
      <a:accent3>
        <a:srgbClr val="47B454"/>
      </a:accent3>
      <a:accent4>
        <a:srgbClr val="5EB13B"/>
      </a:accent4>
      <a:accent5>
        <a:srgbClr val="8DAC43"/>
      </a:accent5>
      <a:accent6>
        <a:srgbClr val="B1A23B"/>
      </a:accent6>
      <a:hlink>
        <a:srgbClr val="628C2E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1636</Words>
  <Application>Microsoft Office PowerPoint</Application>
  <PresentationFormat>Widescreen</PresentationFormat>
  <Paragraphs>192</Paragraphs>
  <Slides>37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Univers Condensed Light</vt:lpstr>
      <vt:lpstr>Walbaum Display Light</vt:lpstr>
      <vt:lpstr>Wingdings</vt:lpstr>
      <vt:lpstr>AngleLinesVTI</vt:lpstr>
      <vt:lpstr>ocean-based  Carbon Dioxide Removal (CDR)</vt:lpstr>
      <vt:lpstr>PowerPoint Presentation</vt:lpstr>
      <vt:lpstr>All [IPCC] pathways that limit global warming to 1.5°C with limited or no overshoot project the use of carbon dioxide removal (CDR) on the order of 100–1000 GtCO2 over the 21st century. </vt:lpstr>
      <vt:lpstr>Large scale:  remove 100–1000 GtCO2 by 2100 (for context, we emit ~40 GtCO2 per year)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Madison Wood</dc:creator>
  <cp:lastModifiedBy>Adina Paytan</cp:lastModifiedBy>
  <cp:revision>3</cp:revision>
  <dcterms:created xsi:type="dcterms:W3CDTF">2022-10-07T19:14:49Z</dcterms:created>
  <dcterms:modified xsi:type="dcterms:W3CDTF">2022-10-14T01:58:55Z</dcterms:modified>
</cp:coreProperties>
</file>